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customXml/itemProps5.xml" ContentType="application/vnd.openxmlformats-officedocument.customXmlProperties+xml"/>
  <Override PartName="/customXml/itemProps6.xml" ContentType="application/vnd.openxmlformats-officedocument.customXmlProperties+xml"/>
  <Override PartName="/customXml/itemProps7.xml" ContentType="application/vnd.openxmlformats-officedocument.customXmlProperties+xml"/>
  <Override PartName="/customXml/itemProps8.xml" ContentType="application/vnd.openxmlformats-officedocument.customXmlProperties+xml"/>
  <Override PartName="/customXml/itemProps9.xml" ContentType="application/vnd.openxmlformats-officedocument.customXmlProperties+xml"/>
  <Override PartName="/customXml/itemProps10.xml" ContentType="application/vnd.openxmlformats-officedocument.customXmlProperties+xml"/>
  <Override PartName="/customXml/itemProps11.xml" ContentType="application/vnd.openxmlformats-officedocument.customXmlProperties+xml"/>
  <Override PartName="/customXml/itemProps12.xml" ContentType="application/vnd.openxmlformats-officedocument.customXmlProperties+xml"/>
  <Override PartName="/customXml/itemProps1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3" r:id="rId14"/>
    <p:sldMasterId id="2147483817" r:id="rId15"/>
    <p:sldMasterId id="2147483812" r:id="rId16"/>
  </p:sldMasterIdLst>
  <p:notesMasterIdLst>
    <p:notesMasterId r:id="rId31"/>
  </p:notesMasterIdLst>
  <p:handoutMasterIdLst>
    <p:handoutMasterId r:id="rId32"/>
  </p:handoutMasterIdLst>
  <p:sldIdLst>
    <p:sldId id="469" r:id="rId17"/>
    <p:sldId id="477" r:id="rId18"/>
    <p:sldId id="10750" r:id="rId19"/>
    <p:sldId id="16210" r:id="rId20"/>
    <p:sldId id="16296" r:id="rId21"/>
    <p:sldId id="9061" r:id="rId22"/>
    <p:sldId id="16295" r:id="rId23"/>
    <p:sldId id="6205" r:id="rId24"/>
    <p:sldId id="549" r:id="rId25"/>
    <p:sldId id="16287" r:id="rId26"/>
    <p:sldId id="502" r:id="rId27"/>
    <p:sldId id="9048" r:id="rId28"/>
    <p:sldId id="475" r:id="rId29"/>
    <p:sldId id="448" r:id="rId30"/>
  </p:sldIdLst>
  <p:sldSz cx="12195175" cy="6858000"/>
  <p:notesSz cx="6858000" cy="9144000"/>
  <p:custDataLst>
    <p:tags r:id="rId33"/>
  </p:custDataLst>
  <p:defaultTextStyle>
    <a:defPPr>
      <a:defRPr lang="de-DE"/>
    </a:defPPr>
    <a:lvl1pPr marL="0" algn="l" defTabSz="1088776" rtl="0" eaLnBrk="1" latinLnBrk="0" hangingPunct="1">
      <a:defRPr lang="de-DE" sz="2100" kern="1200">
        <a:solidFill>
          <a:schemeClr val="tx1"/>
        </a:solidFill>
        <a:latin typeface="Arial"/>
        <a:ea typeface="+mn-ea"/>
        <a:cs typeface="+mn-cs"/>
      </a:defRPr>
    </a:lvl1pPr>
    <a:lvl2pPr marL="544388" algn="l" defTabSz="1088776" rtl="0" eaLnBrk="1" latinLnBrk="0" hangingPunct="1">
      <a:buClr>
        <a:srgbClr val="FDB913"/>
      </a:buClr>
      <a:buSzPct val="100000"/>
      <a:buFont typeface="wingdings"/>
      <a:buChar char=""/>
      <a:defRPr lang="de-DE" sz="2100" kern="1200">
        <a:solidFill>
          <a:schemeClr val="tx1"/>
        </a:solidFill>
        <a:latin typeface="Arial"/>
        <a:ea typeface="+mn-ea"/>
        <a:cs typeface="+mn-cs"/>
      </a:defRPr>
    </a:lvl2pPr>
    <a:lvl3pPr marL="1088776" algn="l" defTabSz="1088776" rtl="0" eaLnBrk="1" latinLnBrk="0" hangingPunct="1">
      <a:buClr>
        <a:srgbClr val="666666"/>
      </a:buClr>
      <a:buSzPct val="80000"/>
      <a:buFont typeface="Wingdings"/>
      <a:buChar char="n"/>
      <a:defRPr lang="de-DE" sz="1700" kern="1200">
        <a:solidFill>
          <a:schemeClr val="tx1"/>
        </a:solidFill>
        <a:latin typeface="Arial"/>
        <a:ea typeface="+mn-ea"/>
        <a:cs typeface="+mn-cs"/>
      </a:defRPr>
    </a:lvl3pPr>
    <a:lvl4pPr marL="1633164" algn="l" defTabSz="1088776" rtl="0" eaLnBrk="1" latinLnBrk="0" hangingPunct="1">
      <a:buClr>
        <a:srgbClr val="666666"/>
      </a:buClr>
      <a:buSzPct val="80000"/>
      <a:buFont typeface="Arial"/>
      <a:buChar char=""/>
      <a:defRPr lang="de-DE" sz="1400" kern="1200">
        <a:solidFill>
          <a:schemeClr val="tx1"/>
        </a:solidFill>
        <a:latin typeface="Arial"/>
        <a:ea typeface="+mn-ea"/>
        <a:cs typeface="+mn-cs"/>
      </a:defRPr>
    </a:lvl4pPr>
    <a:lvl5pPr marL="2177552" algn="l" defTabSz="1088776" rtl="0" eaLnBrk="1" latinLnBrk="0" hangingPunct="1">
      <a:buClr>
        <a:srgbClr val="666666"/>
      </a:buClr>
      <a:buSzPct val="80000"/>
      <a:buFont typeface="Arial"/>
      <a:buChar char=""/>
      <a:defRPr lang="de-DE" sz="1200" kern="1200">
        <a:solidFill>
          <a:schemeClr val="tx1"/>
        </a:solidFill>
        <a:latin typeface="Arial"/>
        <a:ea typeface="+mn-ea"/>
        <a:cs typeface="+mn-cs"/>
      </a:defRPr>
    </a:lvl5pPr>
    <a:lvl6pPr marL="2721940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21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1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195A"/>
    <a:srgbClr val="FF0000"/>
    <a:srgbClr val="0F46A7"/>
    <a:srgbClr val="970A82"/>
    <a:srgbClr val="FF3399"/>
    <a:srgbClr val="FFFFFF"/>
    <a:srgbClr val="FEE3A1"/>
    <a:srgbClr val="FFF1D0"/>
    <a:srgbClr val="FFF8E7"/>
    <a:srgbClr val="FECE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DA4E3AA-BC0C-4EFA-89CB-64DBBDD16FCF}" v="59" dt="2022-03-23T10:41:11.054"/>
  </p1510:revLst>
</p1510:revInfo>
</file>

<file path=ppt/tableStyles.xml><?xml version="1.0" encoding="utf-8"?>
<a:tblStyleLst xmlns:a="http://schemas.openxmlformats.org/drawingml/2006/main" def="{2D5ABB26-0587-4C30-8999-92F81FD0307C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6240" autoAdjust="0"/>
  </p:normalViewPr>
  <p:slideViewPr>
    <p:cSldViewPr snapToGrid="0" showGuides="1">
      <p:cViewPr varScale="1">
        <p:scale>
          <a:sx n="92" d="100"/>
          <a:sy n="92" d="100"/>
        </p:scale>
        <p:origin x="114" y="492"/>
      </p:cViewPr>
      <p:guideLst>
        <p:guide pos="3841"/>
        <p:guide orient="horz" pos="216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Grid="0" showGuides="1">
      <p:cViewPr varScale="1">
        <p:scale>
          <a:sx n="90" d="100"/>
          <a:sy n="90" d="100"/>
        </p:scale>
        <p:origin x="2818" y="53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customXml" Target="../customXml/item13.xml"/><Relationship Id="rId18" Type="http://schemas.openxmlformats.org/officeDocument/2006/relationships/slide" Target="slides/slide2.xml"/><Relationship Id="rId26" Type="http://schemas.openxmlformats.org/officeDocument/2006/relationships/slide" Target="slides/slide10.xml"/><Relationship Id="rId21" Type="http://schemas.openxmlformats.org/officeDocument/2006/relationships/slide" Target="slides/slide5.xml"/><Relationship Id="rId34" Type="http://schemas.openxmlformats.org/officeDocument/2006/relationships/presProps" Target="presProps.xml"/><Relationship Id="rId7" Type="http://schemas.openxmlformats.org/officeDocument/2006/relationships/customXml" Target="../customXml/item7.xml"/><Relationship Id="rId12" Type="http://schemas.openxmlformats.org/officeDocument/2006/relationships/customXml" Target="../customXml/item12.xml"/><Relationship Id="rId17" Type="http://schemas.openxmlformats.org/officeDocument/2006/relationships/slide" Target="slides/slide1.xml"/><Relationship Id="rId25" Type="http://schemas.openxmlformats.org/officeDocument/2006/relationships/slide" Target="slides/slide9.xml"/><Relationship Id="rId33" Type="http://schemas.openxmlformats.org/officeDocument/2006/relationships/tags" Target="tags/tag1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Master" Target="slideMasters/slideMaster3.xml"/><Relationship Id="rId20" Type="http://schemas.openxmlformats.org/officeDocument/2006/relationships/slide" Target="slides/slide4.xml"/><Relationship Id="rId29" Type="http://schemas.openxmlformats.org/officeDocument/2006/relationships/slide" Target="slides/slide13.xml"/><Relationship Id="rId1" Type="http://schemas.openxmlformats.org/officeDocument/2006/relationships/customXml" Target="../customXml/item1.xml"/><Relationship Id="rId6" Type="http://schemas.openxmlformats.org/officeDocument/2006/relationships/customXml" Target="../customXml/item6.xml"/><Relationship Id="rId11" Type="http://schemas.openxmlformats.org/officeDocument/2006/relationships/customXml" Target="../customXml/item11.xml"/><Relationship Id="rId24" Type="http://schemas.openxmlformats.org/officeDocument/2006/relationships/slide" Target="slides/slide8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customXml" Target="../customXml/item5.xml"/><Relationship Id="rId15" Type="http://schemas.openxmlformats.org/officeDocument/2006/relationships/slideMaster" Target="slideMasters/slideMaster2.xml"/><Relationship Id="rId23" Type="http://schemas.openxmlformats.org/officeDocument/2006/relationships/slide" Target="slides/slide7.xml"/><Relationship Id="rId28" Type="http://schemas.openxmlformats.org/officeDocument/2006/relationships/slide" Target="slides/slide12.xml"/><Relationship Id="rId36" Type="http://schemas.openxmlformats.org/officeDocument/2006/relationships/theme" Target="theme/theme1.xml"/><Relationship Id="rId10" Type="http://schemas.openxmlformats.org/officeDocument/2006/relationships/customXml" Target="../customXml/item10.xml"/><Relationship Id="rId19" Type="http://schemas.openxmlformats.org/officeDocument/2006/relationships/slide" Target="slides/slide3.xml"/><Relationship Id="rId31" Type="http://schemas.openxmlformats.org/officeDocument/2006/relationships/notesMaster" Target="notesMasters/notesMaster1.xml"/><Relationship Id="rId4" Type="http://schemas.openxmlformats.org/officeDocument/2006/relationships/customXml" Target="../customXml/item4.xml"/><Relationship Id="rId9" Type="http://schemas.openxmlformats.org/officeDocument/2006/relationships/customXml" Target="../customXml/item9.xml"/><Relationship Id="rId14" Type="http://schemas.openxmlformats.org/officeDocument/2006/relationships/slideMaster" Target="slideMasters/slideMaster1.xml"/><Relationship Id="rId22" Type="http://schemas.openxmlformats.org/officeDocument/2006/relationships/slide" Target="slides/slide6.xml"/><Relationship Id="rId27" Type="http://schemas.openxmlformats.org/officeDocument/2006/relationships/slide" Target="slides/slide11.xml"/><Relationship Id="rId30" Type="http://schemas.openxmlformats.org/officeDocument/2006/relationships/slide" Target="slides/slide14.xml"/><Relationship Id="rId35" Type="http://schemas.openxmlformats.org/officeDocument/2006/relationships/viewProps" Target="viewProps.xml"/><Relationship Id="rId8" Type="http://schemas.openxmlformats.org/officeDocument/2006/relationships/customXml" Target="../customXml/item8.xml"/><Relationship Id="rId3" Type="http://schemas.openxmlformats.org/officeDocument/2006/relationships/customXml" Target="../customXml/item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709201727590298"/>
          <c:y val="0.19102878941530982"/>
          <c:w val="0.45815965448194035"/>
          <c:h val="0.61794242116938025"/>
        </c:manualLayout>
      </c:layout>
      <c:doughnutChart>
        <c:varyColors val="1"/>
        <c:dLbls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  <c:holeSize val="82"/>
      </c:doughnut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94310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ctr"/>
            <a:fld id="{47855BD9-AF71-426C-9B9B-B0E52B88852E}" type="slidenum">
              <a:rPr lang="de-DE" sz="1000" smtClean="0"/>
              <a:pPr algn="ctr"/>
              <a:t>‹#›</a:t>
            </a:fld>
            <a:endParaRPr lang="de-DE" sz="1000" dirty="0"/>
          </a:p>
        </p:txBody>
      </p:sp>
    </p:spTree>
    <p:extLst>
      <p:ext uri="{BB962C8B-B14F-4D97-AF65-F5344CB8AC3E}">
        <p14:creationId xmlns:p14="http://schemas.microsoft.com/office/powerpoint/2010/main" val="23599324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547688" y="612775"/>
            <a:ext cx="5762625" cy="32416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549000" y="4120162"/>
            <a:ext cx="5760000" cy="45635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2957512" y="8935722"/>
            <a:ext cx="942976" cy="20535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800"/>
            </a:lvl1pPr>
          </a:lstStyle>
          <a:p>
            <a:fld id="{7D8C2C35-2B8A-446E-BEC0-FD36716C29AC}" type="slidenum">
              <a:rPr lang="de-DE" smtClean="0"/>
              <a:pPr/>
              <a:t>‹#›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47385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180000" indent="-180000" algn="l" defTabSz="1088776" rtl="0" eaLnBrk="1" latinLnBrk="0" hangingPunct="1">
      <a:buClr>
        <a:schemeClr val="accent1"/>
      </a:buClr>
      <a:buSzPct val="100000"/>
      <a:buFont typeface="Wingdings" pitchFamily="2" charset="2"/>
      <a:buChar char="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360000" indent="-180000" algn="l" defTabSz="1088776" rtl="0" eaLnBrk="1" latinLnBrk="0" hangingPunct="1">
      <a:buClr>
        <a:schemeClr val="accent2"/>
      </a:buClr>
      <a:buSzPct val="80000"/>
      <a:buFont typeface="Symbol" pitchFamily="18" charset="2"/>
      <a:buChar char="-"/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674815" indent="-158780" algn="l" defTabSz="1088776" rtl="0" eaLnBrk="1" latinLnBrk="0" hangingPunct="1">
      <a:buClr>
        <a:schemeClr val="accent2"/>
      </a:buClr>
      <a:buFont typeface="Arial" pitchFamily="34" charset="0"/>
      <a:buChar char="–"/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2177552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2721940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3266328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3810716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55104" algn="l" defTabSz="1088776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3" Type="http://schemas.openxmlformats.org/officeDocument/2006/relationships/hyperlink" Target="http://help.sap.com/disclaimer?site=https://launchpad.support.sap.com/#/notes/2722858" TargetMode="External"/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4F6D9107-CD04-6A41-BAF4-8D199D1CC0F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ACF3EAB2-BF60-9C4D-81ED-82415284323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de-DE" altLang="de-DE"/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58842FC1-F9FC-3644-BFC3-A3239C51D6BF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marL="0" marR="0" lvl="0" indent="0" algn="ctr" defTabSz="108743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C0324E-719E-BB41-BFD0-47DD68769800}" type="slidenum">
              <a:rPr kumimoji="0" lang="de-DE" altLang="de-DE" sz="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ctr" defTabSz="108743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de-DE" altLang="de-DE" sz="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932561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Need to double check links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13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49885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14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509721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6463" y="600075"/>
            <a:ext cx="5648325" cy="31765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sz="1000" b="1" dirty="0"/>
              <a:t>The path forward</a:t>
            </a:r>
          </a:p>
          <a:p>
            <a:endParaRPr lang="en-US" sz="1000" dirty="0"/>
          </a:p>
          <a:p>
            <a:r>
              <a:rPr lang="en-US" sz="1000" dirty="0"/>
              <a:t>So what is the path forward? How do organizations proceed to reimagine and transform Warehousing Solutions in Cloud?</a:t>
            </a:r>
          </a:p>
          <a:p>
            <a:endParaRPr lang="en-US" sz="1000" dirty="0"/>
          </a:p>
          <a:p>
            <a:r>
              <a:rPr lang="en-US" sz="1000" dirty="0"/>
              <a:t>Let‘s take a look at this problem from 4 different perspectives:</a:t>
            </a:r>
          </a:p>
          <a:p>
            <a:pPr marL="173007" indent="-173007">
              <a:buFont typeface="Arial" panose="020B0604020202020204" pitchFamily="34" charset="0"/>
              <a:buChar char="•"/>
            </a:pPr>
            <a:r>
              <a:rPr lang="en-US" sz="1000" b="1" dirty="0"/>
              <a:t>Integration</a:t>
            </a:r>
            <a:r>
              <a:rPr lang="en-US" sz="1000" dirty="0"/>
              <a:t>: How can organizations integrate their On-premise WMS system with WMS functionalities in Cloud?</a:t>
            </a:r>
          </a:p>
          <a:p>
            <a:pPr marL="173007" indent="-173007">
              <a:buFont typeface="Arial" panose="020B0604020202020204" pitchFamily="34" charset="0"/>
              <a:buChar char="•"/>
            </a:pPr>
            <a:r>
              <a:rPr lang="en-US" sz="1000" b="1" dirty="0"/>
              <a:t>Optimization</a:t>
            </a:r>
            <a:r>
              <a:rPr lang="en-US" sz="1000" dirty="0"/>
              <a:t>: How to optimize the warehouse orders to reduce the empty travel time of the warehouse workers ?</a:t>
            </a:r>
          </a:p>
          <a:p>
            <a:pPr marL="173007" indent="-173007">
              <a:buFont typeface="Arial" panose="020B0604020202020204" pitchFamily="34" charset="0"/>
              <a:buChar char="•"/>
            </a:pPr>
            <a:r>
              <a:rPr lang="en-US" sz="1000" b="1" dirty="0"/>
              <a:t>Visualization</a:t>
            </a:r>
            <a:r>
              <a:rPr lang="en-US" sz="1000" dirty="0"/>
              <a:t>: How can enterprise provide continuous insight into Warehouse networks and heatmaps ?</a:t>
            </a:r>
          </a:p>
          <a:p>
            <a:pPr marL="173007" indent="-173007">
              <a:buFont typeface="Arial" panose="020B0604020202020204" pitchFamily="34" charset="0"/>
              <a:buChar char="•"/>
            </a:pPr>
            <a:r>
              <a:rPr lang="en-US" sz="1000" b="1" dirty="0"/>
              <a:t>Analytics</a:t>
            </a:r>
            <a:r>
              <a:rPr lang="en-US" sz="1000" dirty="0"/>
              <a:t>: How can the Warehouse system </a:t>
            </a:r>
            <a:r>
              <a:rPr lang="en-US" sz="1000" dirty="0">
                <a:solidFill>
                  <a:srgbClr val="000000"/>
                </a:solidFill>
              </a:rPr>
              <a:t>d</a:t>
            </a:r>
            <a:r>
              <a:rPr lang="en-US" sz="1000" dirty="0">
                <a:solidFill>
                  <a:srgbClr val="000000"/>
                </a:solidFill>
                <a:cs typeface="BentonSans Book"/>
              </a:rPr>
              <a:t>eliver instant insight to the hands of the business</a:t>
            </a:r>
          </a:p>
          <a:p>
            <a:endParaRPr lang="en-US" sz="1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C35-2B8A-446E-BEC0-FD36716C29AC}" type="slidenum">
              <a:rPr lang="en-US" smtClean="0">
                <a:solidFill>
                  <a:srgbClr val="000000"/>
                </a:solidFill>
              </a:rPr>
              <a:pPr/>
              <a:t>4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7259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578762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6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8666651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115309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814388" y="557213"/>
            <a:ext cx="8432801" cy="4743450"/>
          </a:xfrm>
          <a:ln/>
        </p:spPr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pPr marL="339667" indent="-339667" algn="just">
              <a:spcBef>
                <a:spcPct val="20000"/>
              </a:spcBef>
              <a:buFont typeface="Wingdings" pitchFamily="2" charset="2"/>
              <a:buChar char="n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2199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/>
              <a:t>SAP Cloud Platform provides everything that you need to accelerate the Intelligent Enterprise, from pre-built applications and open APIs to the critical business and technical services that you need to build capabilities and applications quickly. It’s innovative, cloud-native, and open.  And it runs on the best cloud infrastructure around the world, on all of your favorite clouds.</a:t>
            </a:r>
          </a:p>
          <a:p>
            <a:endParaRPr lang="en-US" sz="14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Upload Warehouse Data</a:t>
            </a:r>
          </a:p>
          <a:p>
            <a:endParaRPr lang="en-US" sz="14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With this app, you can upload essential warehouse data for optimization processes and analysis.</a:t>
            </a:r>
          </a:p>
          <a:p>
            <a:r>
              <a:rPr lang="en-US" sz="14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Prerequisites</a:t>
            </a:r>
          </a:p>
          <a:p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Make sure that you have performed the following </a:t>
            </a:r>
            <a:r>
              <a:rPr lang="en-US" sz="14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actions:You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have created a warehouse number using the </a:t>
            </a:r>
            <a:r>
              <a:rPr lang="en-US" sz="14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Manage Warehouses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app.</a:t>
            </a:r>
          </a:p>
          <a:p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you want to upload confirmed warehouse orders and warehouse tasks from a destination system, make sure that you have connected to a destination system and destination warehouse number using the </a:t>
            </a:r>
            <a:r>
              <a:rPr lang="en-US" sz="14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Define Integration Settings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app.</a:t>
            </a:r>
          </a:p>
          <a:p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You have downloaded CSV files from the destination system, for example, SAP EWM. To download these files from SAP EWM, implement the SAP Note </a:t>
            </a:r>
            <a:r>
              <a:rPr lang="en-US" sz="14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2722858 </a:t>
            </a:r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CA" dirty="0"/>
          </a:p>
          <a:p>
            <a:endParaRPr lang="fr-C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727139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 Cloud Connector:</a:t>
            </a:r>
          </a:p>
          <a:p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Serves as a link between SAP Cloud Platform applications and on-premise systems.</a:t>
            </a:r>
          </a:p>
          <a:p>
            <a:pPr lvl="1"/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Combines an easy setup with a clear configuration of the systems that are exposed to the SAP Cloud Platform.</a:t>
            </a:r>
          </a:p>
          <a:p>
            <a:pPr lvl="1"/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Lets you use existing on-premise assets without exposing the entire internal landscape.</a:t>
            </a:r>
          </a:p>
          <a:p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Runs as on-premise agent in a secured network.</a:t>
            </a:r>
          </a:p>
          <a:p>
            <a:pPr lvl="1"/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Acts as a reverse invoke proxy between the on-premise network and SAP Cloud Platform.</a:t>
            </a:r>
          </a:p>
          <a:p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Provides fine-grained control over:</a:t>
            </a:r>
          </a:p>
          <a:p>
            <a:pPr lvl="1"/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On-premise systems and resources that can be accessed by cloud applications.</a:t>
            </a:r>
          </a:p>
          <a:p>
            <a:pPr lvl="1"/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Cloud applications using the Cloud Connector.</a:t>
            </a:r>
          </a:p>
          <a:p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Lets you use the features that are required for business-critical enterprise scenarios.</a:t>
            </a:r>
          </a:p>
          <a:p>
            <a:pPr lvl="1"/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Recovers broken connections automatically.</a:t>
            </a:r>
          </a:p>
          <a:p>
            <a:pPr lvl="1"/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Provides audit logging of inbound traffic and configuration changes.</a:t>
            </a:r>
          </a:p>
          <a:p>
            <a:pPr lvl="1"/>
            <a:r>
              <a:rPr lang="en-US" sz="14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Can be run in a high-availability setup.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019490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D8C2C35-2B8A-446E-BEC0-FD36716C29AC}" type="slidenum">
              <a:rPr lang="de-DE" smtClean="0"/>
              <a:pPr/>
              <a:t>12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702016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Image or Illustration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5200757" name="SAP Logo Placeholder" descr="{&quot;templafy&quot;:{&quot;id&quot;:&quot;42886dd6-6ff9-43fe-873a-6ab5e6942d20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640" y="6053328"/>
            <a:ext cx="2208436" cy="532020"/>
          </a:xfrm>
          <a:prstGeom prst="rect">
            <a:avLst/>
          </a:prstGeom>
        </p:spPr>
      </p:pic>
      <p:sp>
        <p:nvSpPr>
          <p:cNvPr id="12" name="Partner Logo Placeholder">
            <a:extLst>
              <a:ext uri="{FF2B5EF4-FFF2-40B4-BE49-F238E27FC236}">
                <a16:creationId xmlns:a16="http://schemas.microsoft.com/office/drawing/2014/main" id="{37451236-BF8E-934B-B7DE-1ADB8A004F3F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2575" y="6161088"/>
            <a:ext cx="954088" cy="417512"/>
          </a:xfrm>
        </p:spPr>
        <p:txBody>
          <a:bodyPr anchor="ctr" anchorCtr="0">
            <a:noAutofit/>
          </a:bodyPr>
          <a:lstStyle>
            <a:lvl1pPr algn="ctr">
              <a:spcBef>
                <a:spcPts val="0"/>
              </a:spcBef>
              <a:defRPr sz="900"/>
            </a:lvl1pPr>
          </a:lstStyle>
          <a:p>
            <a:r>
              <a:rPr lang="en-US" dirty="0"/>
              <a:t>Add partner </a:t>
            </a:r>
            <a:br>
              <a:rPr lang="en-US" dirty="0"/>
            </a:br>
            <a:r>
              <a:rPr lang="en-US" dirty="0"/>
              <a:t>logo and alt text</a:t>
            </a: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288000" y="4024430"/>
            <a:ext cx="10899174" cy="997196"/>
          </a:xfrm>
        </p:spPr>
        <p:txBody>
          <a:bodyPr vert="horz" wrap="square" lIns="0" tIns="0" rIns="0" bIns="0" rtlCol="0">
            <a:noAutofit/>
          </a:bodyPr>
          <a:lstStyle>
            <a:lvl1pPr>
              <a:lnSpc>
                <a:spcPct val="90000"/>
              </a:lnSpc>
              <a:defRPr lang="de-DE" sz="3600" dirty="0"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 and Here</a:t>
            </a:r>
          </a:p>
        </p:txBody>
      </p:sp>
      <p:pic>
        <p:nvPicPr>
          <p:cNvPr id="1080190425" name="Acquired Company Logo Placeholder" descr="{&quot;templafy&quot;:{&quot;id&quot;:&quot;1ca64f21-b898-49bd-95b3-a2159712dbc2&quot;}}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" y="3564352"/>
            <a:ext cx="4125924" cy="266010"/>
          </a:xfrm>
          <a:prstGeom prst="rect">
            <a:avLst/>
          </a:prstGeom>
        </p:spPr>
      </p:pic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4FA78832-C268-4EC5-BB82-7F9D7F5B51B2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0" y="-1"/>
            <a:ext cx="12195175" cy="3430800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9" name="TextBox 8" descr="{&quot;templafy&quot;:{&quot;id&quot;:&quot;492fd1de-2868-4177-92e8-53ecdd75c827&quot;}}">
            <a:extLst>
              <a:ext uri="{FF2B5EF4-FFF2-40B4-BE49-F238E27FC236}">
                <a16:creationId xmlns:a16="http://schemas.microsoft.com/office/drawing/2014/main" id="{67DD20A5-C25F-4185-8EE3-21AD5478BC3E}"/>
              </a:ext>
            </a:extLst>
          </p:cNvPr>
          <p:cNvSpPr txBox="1"/>
          <p:nvPr userDrawn="1"/>
        </p:nvSpPr>
        <p:spPr>
          <a:xfrm>
            <a:off x="280987" y="5795225"/>
            <a:ext cx="4986112" cy="2520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000" kern="0" dirty="0">
                <a:ea typeface="Arial Unicode MS" pitchFamily="34" charset="-128"/>
                <a:cs typeface="Arial Unicode MS" pitchFamily="34" charset="-128"/>
              </a:rPr>
              <a:t>Public</a:t>
            </a:r>
          </a:p>
        </p:txBody>
      </p:sp>
      <p:sp>
        <p:nvSpPr>
          <p:cNvPr id="10" name="TextBox 9" descr="{&quot;templafy&quot;:{&quot;id&quot;:&quot;eeefa22e-a753-458f-b328-3f8935423ab3&quot;}}">
            <a:extLst>
              <a:ext uri="{FF2B5EF4-FFF2-40B4-BE49-F238E27FC236}">
                <a16:creationId xmlns:a16="http://schemas.microsoft.com/office/drawing/2014/main" id="{6CCEA5EF-92B3-4BC9-A50D-61845483A300}"/>
              </a:ext>
            </a:extLst>
          </p:cNvPr>
          <p:cNvSpPr txBox="1"/>
          <p:nvPr userDrawn="1"/>
        </p:nvSpPr>
        <p:spPr>
          <a:xfrm>
            <a:off x="280987" y="5278227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endParaRPr lang="en-GB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1" name="TextBox 10" descr="{&quot;templafy&quot;:{&quot;id&quot;:&quot;1b8c9524-4e7c-4424-b9ef-37bd5209f34f&quot;}}">
            <a:extLst>
              <a:ext uri="{FF2B5EF4-FFF2-40B4-BE49-F238E27FC236}">
                <a16:creationId xmlns:a16="http://schemas.microsoft.com/office/drawing/2014/main" id="{0E43B05E-A27C-45A1-9E1F-38C020F7A43D}"/>
              </a:ext>
            </a:extLst>
          </p:cNvPr>
          <p:cNvSpPr txBox="1"/>
          <p:nvPr userDrawn="1"/>
        </p:nvSpPr>
        <p:spPr>
          <a:xfrm>
            <a:off x="288000" y="5074876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en-GB" sz="1400" dirty="0">
                <a:solidFill>
                  <a:schemeClr val="tx1"/>
                </a:solidFill>
                <a:latin typeface="+mn-lt"/>
              </a:rPr>
              <a:t>SAP</a:t>
            </a:r>
          </a:p>
        </p:txBody>
      </p:sp>
    </p:spTree>
    <p:extLst>
      <p:ext uri="{BB962C8B-B14F-4D97-AF65-F5344CB8AC3E}">
        <p14:creationId xmlns:p14="http://schemas.microsoft.com/office/powerpoint/2010/main" val="24527176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7505" userDrawn="1">
          <p15:clr>
            <a:srgbClr val="FBAE40"/>
          </p15:clr>
        </p15:guide>
        <p15:guide id="2" orient="horz" pos="4144" userDrawn="1">
          <p15:clr>
            <a:srgbClr val="FBAE40"/>
          </p15:clr>
        </p15:guide>
        <p15:guide id="3" orient="horz" pos="2162" userDrawn="1">
          <p15:clr>
            <a:srgbClr val="FBAE40"/>
          </p15:clr>
        </p15:guide>
        <p15:guide id="4" pos="181" userDrawn="1">
          <p15:clr>
            <a:srgbClr val="FBAE40"/>
          </p15:clr>
        </p15:guide>
        <p15:guide id="5" orient="horz" pos="2534" userDrawn="1">
          <p15:clr>
            <a:srgbClr val="FBAE40"/>
          </p15:clr>
        </p15:guide>
        <p15:guide id="6" orient="horz" pos="3164" userDrawn="1">
          <p15:clr>
            <a:srgbClr val="FBAE40"/>
          </p15:clr>
        </p15:guide>
        <p15:guide id="7" orient="horz" pos="3232" userDrawn="1">
          <p15:clr>
            <a:srgbClr val="FBAE40"/>
          </p15:clr>
        </p15:guide>
        <p15:guide id="8" orient="horz" pos="3504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: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- column 3"/>
          <p:cNvSpPr>
            <a:spLocks noGrp="1"/>
          </p:cNvSpPr>
          <p:nvPr>
            <p:ph type="body" sz="quarter" idx="13" hasCustomPrompt="1"/>
          </p:nvPr>
        </p:nvSpPr>
        <p:spPr>
          <a:xfrm>
            <a:off x="8126477" y="1620000"/>
            <a:ext cx="3564000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- column 2"/>
          <p:cNvSpPr>
            <a:spLocks noGrp="1"/>
          </p:cNvSpPr>
          <p:nvPr>
            <p:ph type="body" sz="quarter" idx="12" hasCustomPrompt="1"/>
          </p:nvPr>
        </p:nvSpPr>
        <p:spPr>
          <a:xfrm>
            <a:off x="4315238" y="1620000"/>
            <a:ext cx="3564000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- column 1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620000"/>
            <a:ext cx="3564000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11186476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641637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 userDrawn="1">
          <p15:clr>
            <a:srgbClr val="FBAE40"/>
          </p15:clr>
        </p15:guide>
        <p15:guide id="2" orient="horz" pos="317" userDrawn="1">
          <p15:clr>
            <a:srgbClr val="FBAE40"/>
          </p15:clr>
        </p15:guide>
        <p15:guide id="3" pos="2563" userDrawn="1">
          <p15:clr>
            <a:srgbClr val="FBAE40"/>
          </p15:clr>
        </p15:guide>
        <p15:guide id="4" pos="2717" userDrawn="1">
          <p15:clr>
            <a:srgbClr val="FBAE40"/>
          </p15:clr>
        </p15:guide>
        <p15:guide id="5" pos="4964" userDrawn="1">
          <p15:clr>
            <a:srgbClr val="FBAE40"/>
          </p15:clr>
        </p15:guide>
        <p15:guide id="6" pos="5119" userDrawn="1">
          <p15:clr>
            <a:srgbClr val="FBAE40"/>
          </p15:clr>
        </p15:guide>
        <p15:guide id="7" pos="7364" userDrawn="1">
          <p15:clr>
            <a:srgbClr val="FBAE40"/>
          </p15:clr>
        </p15:guide>
        <p15:guide id="8" orient="horz" pos="551" userDrawn="1">
          <p15:clr>
            <a:srgbClr val="FBAE40"/>
          </p15:clr>
        </p15:guide>
        <p15:guide id="9" orient="horz" pos="1020" userDrawn="1">
          <p15:clr>
            <a:srgbClr val="FBAE40"/>
          </p15:clr>
        </p15:guide>
        <p15:guide id="10" orient="horz" pos="399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62477" y="4770000"/>
            <a:ext cx="5328000" cy="156600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362477" y="1620000"/>
            <a:ext cx="5328000" cy="2631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3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4770000"/>
            <a:ext cx="5328000" cy="156600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04000" y="1620000"/>
            <a:ext cx="5328000" cy="2631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11186476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494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 userDrawn="1">
          <p15:clr>
            <a:srgbClr val="FBAE40"/>
          </p15:clr>
        </p15:guide>
        <p15:guide id="2" orient="horz" pos="317" userDrawn="1">
          <p15:clr>
            <a:srgbClr val="FBAE40"/>
          </p15:clr>
        </p15:guide>
        <p15:guide id="3" orient="horz" pos="551" userDrawn="1">
          <p15:clr>
            <a:srgbClr val="FBAE40"/>
          </p15:clr>
        </p15:guide>
        <p15:guide id="4" orient="horz" pos="1020" userDrawn="1">
          <p15:clr>
            <a:srgbClr val="FBAE40"/>
          </p15:clr>
        </p15:guide>
        <p15:guide id="5" orient="horz" pos="2678" userDrawn="1">
          <p15:clr>
            <a:srgbClr val="FBAE40"/>
          </p15:clr>
        </p15:guide>
        <p15:guide id="6" orient="horz" pos="3004" userDrawn="1">
          <p15:clr>
            <a:srgbClr val="FBAE40"/>
          </p15:clr>
        </p15:guide>
        <p15:guide id="7" orient="horz" pos="3991" userDrawn="1">
          <p15:clr>
            <a:srgbClr val="FBAE40"/>
          </p15:clr>
        </p15:guide>
        <p15:guide id="8" pos="3682" userDrawn="1">
          <p15:clr>
            <a:srgbClr val="FBAE40"/>
          </p15:clr>
        </p15:guide>
        <p15:guide id="9" pos="4000" userDrawn="1">
          <p15:clr>
            <a:srgbClr val="FBAE40"/>
          </p15:clr>
        </p15:guide>
        <p15:guide id="10" pos="736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99277" y="4354921"/>
            <a:ext cx="3391200" cy="1981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299277" y="1620000"/>
            <a:ext cx="3391200" cy="2232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1639" y="4354921"/>
            <a:ext cx="3391200" cy="1981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401639" y="1620000"/>
            <a:ext cx="3391200" cy="2232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3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4354921"/>
            <a:ext cx="3391200" cy="1981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04000" y="1620000"/>
            <a:ext cx="3391200" cy="2232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11186476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66759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 userDrawn="1">
          <p15:clr>
            <a:srgbClr val="FBAE40"/>
          </p15:clr>
        </p15:guide>
        <p15:guide id="2" orient="horz" pos="317" userDrawn="1">
          <p15:clr>
            <a:srgbClr val="FBAE40"/>
          </p15:clr>
        </p15:guide>
        <p15:guide id="3" pos="2455" userDrawn="1">
          <p15:clr>
            <a:srgbClr val="FBAE40"/>
          </p15:clr>
        </p15:guide>
        <p15:guide id="4" pos="2773" userDrawn="1">
          <p15:clr>
            <a:srgbClr val="FBAE40"/>
          </p15:clr>
        </p15:guide>
        <p15:guide id="5" pos="4910" userDrawn="1">
          <p15:clr>
            <a:srgbClr val="FBAE40"/>
          </p15:clr>
        </p15:guide>
        <p15:guide id="6" pos="5227" userDrawn="1">
          <p15:clr>
            <a:srgbClr val="FBAE40"/>
          </p15:clr>
        </p15:guide>
        <p15:guide id="7" pos="7364" userDrawn="1">
          <p15:clr>
            <a:srgbClr val="FBAE40"/>
          </p15:clr>
        </p15:guide>
        <p15:guide id="8" orient="horz" pos="551" userDrawn="1">
          <p15:clr>
            <a:srgbClr val="FBAE40"/>
          </p15:clr>
        </p15:guide>
        <p15:guide id="9" orient="horz" pos="1020" userDrawn="1">
          <p15:clr>
            <a:srgbClr val="FBAE40"/>
          </p15:clr>
        </p15:guide>
        <p15:guide id="10" orient="horz" pos="2428" userDrawn="1">
          <p15:clr>
            <a:srgbClr val="FBAE40"/>
          </p15:clr>
        </p15:guide>
        <p15:guide id="11" orient="horz" pos="2743" userDrawn="1">
          <p15:clr>
            <a:srgbClr val="FBAE40"/>
          </p15:clr>
        </p15:guide>
        <p15:guide id="12" orient="horz" pos="3991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- 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- column 2"/>
          <p:cNvSpPr>
            <a:spLocks noGrp="1"/>
          </p:cNvSpPr>
          <p:nvPr>
            <p:ph type="body" sz="quarter" idx="13" hasCustomPrompt="1"/>
          </p:nvPr>
        </p:nvSpPr>
        <p:spPr>
          <a:xfrm>
            <a:off x="9274877" y="3878221"/>
            <a:ext cx="2415600" cy="245778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9274877" y="1620000"/>
            <a:ext cx="2415600" cy="1728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13" name="Text placeholder - column 2"/>
          <p:cNvSpPr>
            <a:spLocks noGrp="1"/>
          </p:cNvSpPr>
          <p:nvPr>
            <p:ph type="body" sz="quarter" idx="17" hasCustomPrompt="1"/>
          </p:nvPr>
        </p:nvSpPr>
        <p:spPr>
          <a:xfrm>
            <a:off x="6351252" y="3878221"/>
            <a:ext cx="2415600" cy="245778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351252" y="1620000"/>
            <a:ext cx="2415600" cy="1728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9" name="Text placeholder - column 2"/>
          <p:cNvSpPr>
            <a:spLocks noGrp="1"/>
          </p:cNvSpPr>
          <p:nvPr>
            <p:ph type="body" sz="quarter" idx="15" hasCustomPrompt="1"/>
          </p:nvPr>
        </p:nvSpPr>
        <p:spPr>
          <a:xfrm>
            <a:off x="3427626" y="3878221"/>
            <a:ext cx="2415600" cy="245778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427626" y="1620000"/>
            <a:ext cx="2415600" cy="1728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3" name="Text placeholder - column 2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8220"/>
            <a:ext cx="2415600" cy="245778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04000" y="1620000"/>
            <a:ext cx="2415600" cy="1728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11186476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05944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 userDrawn="1">
          <p15:clr>
            <a:srgbClr val="FBAE40"/>
          </p15:clr>
        </p15:guide>
        <p15:guide id="2" orient="horz" pos="317" userDrawn="1">
          <p15:clr>
            <a:srgbClr val="FBAE40"/>
          </p15:clr>
        </p15:guide>
        <p15:guide id="3" orient="horz" pos="551" userDrawn="1">
          <p15:clr>
            <a:srgbClr val="FBAE40"/>
          </p15:clr>
        </p15:guide>
        <p15:guide id="4" orient="horz" pos="1021" userDrawn="1">
          <p15:clr>
            <a:srgbClr val="FBAE40"/>
          </p15:clr>
        </p15:guide>
        <p15:guide id="5" orient="horz" pos="2110" userDrawn="1">
          <p15:clr>
            <a:srgbClr val="FBAE40"/>
          </p15:clr>
        </p15:guide>
        <p15:guide id="6" orient="horz" pos="2442" userDrawn="1">
          <p15:clr>
            <a:srgbClr val="FBAE40"/>
          </p15:clr>
        </p15:guide>
        <p15:guide id="7" orient="horz" pos="3990" userDrawn="1">
          <p15:clr>
            <a:srgbClr val="FBAE40"/>
          </p15:clr>
        </p15:guide>
        <p15:guide id="8" pos="1840" userDrawn="1">
          <p15:clr>
            <a:srgbClr val="FBAE40"/>
          </p15:clr>
        </p15:guide>
        <p15:guide id="9" pos="2159" userDrawn="1">
          <p15:clr>
            <a:srgbClr val="FBAE40"/>
          </p15:clr>
        </p15:guide>
        <p15:guide id="10" pos="3683" userDrawn="1">
          <p15:clr>
            <a:srgbClr val="FBAE40"/>
          </p15:clr>
        </p15:guide>
        <p15:guide id="11" pos="4000" userDrawn="1">
          <p15:clr>
            <a:srgbClr val="FBAE40"/>
          </p15:clr>
        </p15:guide>
        <p15:guide id="12" pos="5525" userDrawn="1">
          <p15:clr>
            <a:srgbClr val="FBAE40"/>
          </p15:clr>
        </p15:guide>
        <p15:guide id="13" pos="5842" userDrawn="1">
          <p15:clr>
            <a:srgbClr val="FBAE40"/>
          </p15:clr>
        </p15:guide>
        <p15:guide id="14" pos="7364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Quote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800000"/>
            <a:ext cx="11185200" cy="3285032"/>
          </a:xfrm>
        </p:spPr>
        <p:txBody>
          <a:bodyPr/>
          <a:lstStyle>
            <a:lvl1pPr marL="395921" indent="-395921">
              <a:lnSpc>
                <a:spcPct val="90000"/>
              </a:lnSpc>
              <a:spcBef>
                <a:spcPts val="600"/>
              </a:spcBef>
              <a:defRPr sz="5999" b="1"/>
            </a:lvl1pPr>
            <a:lvl2pPr marL="395921" indent="0">
              <a:buNone/>
              <a:defRPr sz="1600"/>
            </a:lvl2pPr>
          </a:lstStyle>
          <a:p>
            <a:pPr lvl="0"/>
            <a:r>
              <a:rPr lang="en-US" noProof="0" dirty="0"/>
              <a:t>“Quote goes here </a:t>
            </a:r>
            <a:br>
              <a:rPr lang="en-US" noProof="0" dirty="0"/>
            </a:br>
            <a:r>
              <a:rPr lang="en-US" noProof="0" dirty="0"/>
              <a:t>and here.”</a:t>
            </a:r>
          </a:p>
          <a:p>
            <a:pPr lvl="1"/>
            <a:r>
              <a:rPr lang="en-US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93278590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 userDrawn="1">
          <p15:clr>
            <a:srgbClr val="FBAE40"/>
          </p15:clr>
        </p15:guide>
        <p15:guide id="4" orient="horz" pos="1133" userDrawn="1">
          <p15:clr>
            <a:srgbClr val="FBAE40"/>
          </p15:clr>
        </p15:guide>
        <p15:guide id="5" orient="horz" pos="3204" userDrawn="1">
          <p15:clr>
            <a:srgbClr val="FBAE40"/>
          </p15:clr>
        </p15:guide>
        <p15:guide id="6" pos="7363" userDrawn="1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ith Ima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/3 righ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8127175" y="0"/>
            <a:ext cx="4068000" cy="6858000"/>
          </a:xfrm>
          <a:noFill/>
        </p:spPr>
        <p:txBody>
          <a:bodyPr vert="horz" lIns="0" tIns="2448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</a:t>
            </a:r>
            <a:endParaRPr lang="de-DE" dirty="0"/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503999" y="1620000"/>
            <a:ext cx="7092000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7092000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502026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 userDrawn="1">
          <p15:clr>
            <a:srgbClr val="FBAE40"/>
          </p15:clr>
        </p15:guide>
        <p15:guide id="2" orient="horz" pos="3991" userDrawn="1">
          <p15:clr>
            <a:srgbClr val="FBAE40"/>
          </p15:clr>
        </p15:guide>
        <p15:guide id="3" pos="4786" userDrawn="1">
          <p15:clr>
            <a:srgbClr val="FBAE40"/>
          </p15:clr>
        </p15:guide>
        <p15:guide id="4" pos="5119" userDrawn="1">
          <p15:clr>
            <a:srgbClr val="FBAE40"/>
          </p15:clr>
        </p15:guide>
        <p15:guide id="5" orient="horz" pos="317" userDrawn="1">
          <p15:clr>
            <a:srgbClr val="FBAE40"/>
          </p15:clr>
        </p15:guide>
        <p15:guide id="6" orient="horz" pos="551" userDrawn="1">
          <p15:clr>
            <a:srgbClr val="FBAE40"/>
          </p15:clr>
        </p15:guide>
        <p15:guide id="7" orient="horz" pos="1020" userDrawn="1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0"/>
            <a:ext cx="12195175" cy="6858000"/>
          </a:xfrm>
          <a:noFill/>
        </p:spPr>
        <p:txBody>
          <a:bodyPr vert="horz" lIns="0" tIns="2448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3979114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362477" y="1620000"/>
            <a:ext cx="5328000" cy="4716000"/>
          </a:xfrm>
          <a:noFill/>
        </p:spPr>
        <p:txBody>
          <a:bodyPr vert="horz" lIns="0" tIns="1512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screenshot</a:t>
            </a:r>
            <a:endParaRPr lang="de-DE" dirty="0"/>
          </a:p>
        </p:txBody>
      </p:sp>
      <p:sp>
        <p:nvSpPr>
          <p:cNvPr id="4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620000"/>
            <a:ext cx="5328000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11186476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72272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 userDrawn="1">
          <p15:clr>
            <a:srgbClr val="FBAE40"/>
          </p15:clr>
        </p15:guide>
        <p15:guide id="2" orient="horz" pos="1020" userDrawn="1">
          <p15:clr>
            <a:srgbClr val="FBAE40"/>
          </p15:clr>
        </p15:guide>
        <p15:guide id="3" pos="3674" userDrawn="1">
          <p15:clr>
            <a:srgbClr val="FBAE40"/>
          </p15:clr>
        </p15:guide>
        <p15:guide id="4" pos="4008" userDrawn="1">
          <p15:clr>
            <a:srgbClr val="FBAE40"/>
          </p15:clr>
        </p15:guide>
        <p15:guide id="5" pos="7364" userDrawn="1">
          <p15:clr>
            <a:srgbClr val="FBAE40"/>
          </p15:clr>
        </p15:guide>
        <p15:guide id="6" orient="horz" pos="317" userDrawn="1">
          <p15:clr>
            <a:srgbClr val="FBAE40"/>
          </p15:clr>
        </p15:guide>
        <p15:guide id="7" orient="horz" pos="551" userDrawn="1">
          <p15:clr>
            <a:srgbClr val="FBAE40"/>
          </p15:clr>
        </p15:guide>
        <p15:guide id="8" orient="horz" pos="3991" userDrawn="1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"/>
          <p:cNvSpPr>
            <a:spLocks noGrp="1"/>
          </p:cNvSpPr>
          <p:nvPr>
            <p:ph idx="1" hasCustomPrompt="1"/>
          </p:nvPr>
        </p:nvSpPr>
        <p:spPr bwMode="gray">
          <a:xfrm>
            <a:off x="504000" y="1620000"/>
            <a:ext cx="11185200" cy="4716000"/>
          </a:xfrm>
          <a:noFill/>
        </p:spPr>
        <p:txBody>
          <a:bodyPr tIns="1368000"/>
          <a:lstStyle>
            <a:lvl1pPr algn="ctr">
              <a:defRPr sz="1400" b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098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 userDrawn="1">
          <p15:clr>
            <a:srgbClr val="FBAE40"/>
          </p15:clr>
        </p15:guide>
        <p15:guide id="2" orient="horz" pos="317" userDrawn="1">
          <p15:clr>
            <a:srgbClr val="FBAE40"/>
          </p15:clr>
        </p15:guide>
        <p15:guide id="3" orient="horz" pos="551" userDrawn="1">
          <p15:clr>
            <a:srgbClr val="FBAE40"/>
          </p15:clr>
        </p15:guide>
        <p15:guide id="4" orient="horz" pos="1020" userDrawn="1">
          <p15:clr>
            <a:srgbClr val="FBAE40"/>
          </p15:clr>
        </p15:guide>
        <p15:guide id="5" orient="horz" pos="3991" userDrawn="1">
          <p15:clr>
            <a:srgbClr val="FBAE40"/>
          </p15:clr>
        </p15:guide>
        <p15:guide id="6" pos="7364" userDrawn="1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4218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out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6953493" name="SAP Logo Placeholder" descr="{&quot;templafy&quot;:{&quot;id&quot;:&quot;ddef2fb9-3399-462e-8f5a-113d0b69bec4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640" y="6053328"/>
            <a:ext cx="2208436" cy="532020"/>
          </a:xfrm>
          <a:prstGeom prst="rect">
            <a:avLst/>
          </a:prstGeom>
        </p:spPr>
      </p:pic>
      <p:sp>
        <p:nvSpPr>
          <p:cNvPr id="10" name="Partner Logo Placeholder">
            <a:extLst>
              <a:ext uri="{FF2B5EF4-FFF2-40B4-BE49-F238E27FC236}">
                <a16:creationId xmlns:a16="http://schemas.microsoft.com/office/drawing/2014/main" id="{DA90C4E7-C35C-564D-9269-70A29A50EBF8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2575" y="6161088"/>
            <a:ext cx="954088" cy="417512"/>
          </a:xfrm>
        </p:spPr>
        <p:txBody>
          <a:bodyPr anchor="ctr" anchorCtr="0">
            <a:noAutofit/>
          </a:bodyPr>
          <a:lstStyle>
            <a:lvl1pPr algn="ctr">
              <a:spcBef>
                <a:spcPts val="0"/>
              </a:spcBef>
              <a:defRPr sz="900"/>
            </a:lvl1pPr>
          </a:lstStyle>
          <a:p>
            <a:r>
              <a:rPr lang="en-US" dirty="0"/>
              <a:t>Add partner </a:t>
            </a:r>
            <a:br>
              <a:rPr lang="en-US" dirty="0"/>
            </a:br>
            <a:r>
              <a:rPr lang="en-US" dirty="0"/>
              <a:t>logo and alt text</a:t>
            </a:r>
          </a:p>
        </p:txBody>
      </p:sp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288000" y="2706317"/>
            <a:ext cx="10900800" cy="997196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600"/>
            </a:lvl1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 and Here</a:t>
            </a:r>
            <a:endParaRPr lang="de-DE" sz="3600" kern="0" dirty="0" err="1"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778734437" name="Acquired Company Logo Placeholder" descr="{&quot;templafy&quot;:{&quot;id&quot;:&quot;184d4c17-48e9-4055-97cc-953cf1ae4528&quot;}}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" y="2141327"/>
            <a:ext cx="4125924" cy="266010"/>
          </a:xfrm>
          <a:prstGeom prst="rect">
            <a:avLst/>
          </a:prstGeom>
        </p:spPr>
      </p:pic>
      <p:sp>
        <p:nvSpPr>
          <p:cNvPr id="11" name="TextBox 10" descr="{&quot;templafy&quot;:{&quot;id&quot;:&quot;0df4b602-119c-4b4a-9caa-13f4f5bcb926&quot;}}">
            <a:extLst>
              <a:ext uri="{FF2B5EF4-FFF2-40B4-BE49-F238E27FC236}">
                <a16:creationId xmlns:a16="http://schemas.microsoft.com/office/drawing/2014/main" id="{AC53B201-90B9-4E7D-A16A-96A3B827889D}"/>
              </a:ext>
            </a:extLst>
          </p:cNvPr>
          <p:cNvSpPr txBox="1"/>
          <p:nvPr userDrawn="1"/>
        </p:nvSpPr>
        <p:spPr>
          <a:xfrm>
            <a:off x="282575" y="5080814"/>
            <a:ext cx="4986112" cy="2520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000" kern="0" dirty="0">
                <a:ea typeface="Arial Unicode MS" pitchFamily="34" charset="-128"/>
                <a:cs typeface="Arial Unicode MS" pitchFamily="34" charset="-128"/>
              </a:rPr>
              <a:t>Public</a:t>
            </a:r>
          </a:p>
        </p:txBody>
      </p:sp>
      <p:sp>
        <p:nvSpPr>
          <p:cNvPr id="12" name="TextBox 11" descr="{&quot;templafy&quot;:{&quot;id&quot;:&quot;add257e5-5786-4505-a39d-a5343ae2652c&quot;}}">
            <a:extLst>
              <a:ext uri="{FF2B5EF4-FFF2-40B4-BE49-F238E27FC236}">
                <a16:creationId xmlns:a16="http://schemas.microsoft.com/office/drawing/2014/main" id="{514B8905-F32F-46AB-8419-7B09B378BB99}"/>
              </a:ext>
            </a:extLst>
          </p:cNvPr>
          <p:cNvSpPr txBox="1"/>
          <p:nvPr userDrawn="1"/>
        </p:nvSpPr>
        <p:spPr>
          <a:xfrm>
            <a:off x="280987" y="4478127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endParaRPr lang="en-GB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3" name="TextBox 12" descr="{&quot;templafy&quot;:{&quot;id&quot;:&quot;8d0506fb-0fb3-4735-91e4-07da8ce13bc8&quot;}}">
            <a:extLst>
              <a:ext uri="{FF2B5EF4-FFF2-40B4-BE49-F238E27FC236}">
                <a16:creationId xmlns:a16="http://schemas.microsoft.com/office/drawing/2014/main" id="{E742FBA8-D0CE-4820-9379-755436881113}"/>
              </a:ext>
            </a:extLst>
          </p:cNvPr>
          <p:cNvSpPr txBox="1"/>
          <p:nvPr userDrawn="1"/>
        </p:nvSpPr>
        <p:spPr>
          <a:xfrm>
            <a:off x="288000" y="4254979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en-GB" sz="1400" dirty="0">
                <a:solidFill>
                  <a:schemeClr val="tx1"/>
                </a:solidFill>
                <a:latin typeface="+mn-lt"/>
              </a:rPr>
              <a:t>SAP</a:t>
            </a:r>
          </a:p>
        </p:txBody>
      </p:sp>
    </p:spTree>
    <p:extLst>
      <p:ext uri="{BB962C8B-B14F-4D97-AF65-F5344CB8AC3E}">
        <p14:creationId xmlns:p14="http://schemas.microsoft.com/office/powerpoint/2010/main" val="19824106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81" userDrawn="1">
          <p15:clr>
            <a:srgbClr val="FBAE40"/>
          </p15:clr>
        </p15:guide>
        <p15:guide id="2" orient="horz" pos="1704" userDrawn="1">
          <p15:clr>
            <a:srgbClr val="FBAE40"/>
          </p15:clr>
        </p15:guide>
        <p15:guide id="3" orient="horz" pos="2688" userDrawn="1">
          <p15:clr>
            <a:srgbClr val="FBAE40"/>
          </p15:clr>
        </p15:guide>
        <p15:guide id="4" orient="horz" pos="2334" userDrawn="1">
          <p15:clr>
            <a:srgbClr val="FBAE40"/>
          </p15:clr>
        </p15:guide>
        <p15:guide id="5" orient="horz" pos="2960" userDrawn="1">
          <p15:clr>
            <a:srgbClr val="FBAE40"/>
          </p15:clr>
        </p15:guide>
        <p15:guide id="7" orient="horz" pos="4144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, Contact and Copyrigh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5B62EF80-ED78-484B-AC34-B314C73F9091}"/>
              </a:ext>
            </a:extLst>
          </p:cNvPr>
          <p:cNvSpPr txBox="1"/>
          <p:nvPr userDrawn="1"/>
        </p:nvSpPr>
        <p:spPr>
          <a:xfrm>
            <a:off x="503238" y="1466850"/>
            <a:ext cx="4391247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5500" b="1" kern="0" dirty="0">
                <a:ea typeface="Arial Unicode MS" pitchFamily="34" charset="-128"/>
                <a:cs typeface="Arial Unicode MS" pitchFamily="34" charset="-128"/>
              </a:rPr>
              <a:t>Thank you.</a:t>
            </a:r>
          </a:p>
        </p:txBody>
      </p:sp>
      <p:pic>
        <p:nvPicPr>
          <p:cNvPr id="730165175" name="SAP Logo Placeholder" descr="{&quot;templafy&quot;:{&quot;id&quot;:&quot;3f4e1084-dbc9-4ae1-9557-171be2df84d9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60" y="5797296"/>
            <a:ext cx="2208436" cy="532020"/>
          </a:xfrm>
          <a:prstGeom prst="rect">
            <a:avLst/>
          </a:prstGeom>
        </p:spPr>
      </p:pic>
      <p:pic>
        <p:nvPicPr>
          <p:cNvPr id="178052801" name="Acquired Company Logo Placeholder" descr="{&quot;templafy&quot;:{&quot;id&quot;:&quot;92ce1c60-0c5e-4cf1-b24a-e2fbe8f62dbe&quot;}}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" y="522453"/>
            <a:ext cx="4125924" cy="266010"/>
          </a:xfrm>
          <a:prstGeom prst="rect">
            <a:avLst/>
          </a:prstGeom>
        </p:spPr>
      </p:pic>
      <p:sp>
        <p:nvSpPr>
          <p:cNvPr id="7" name="TextBox 6" descr="{&quot;templafy&quot;:{&quot;id&quot;:&quot;70ee16be-2578-41e6-b079-d60b4e1fdf9d&quot;}}">
            <a:extLst>
              <a:ext uri="{FF2B5EF4-FFF2-40B4-BE49-F238E27FC236}">
                <a16:creationId xmlns:a16="http://schemas.microsoft.com/office/drawing/2014/main" id="{001FF5C1-5032-44A0-8D2C-278B480A43BA}"/>
              </a:ext>
            </a:extLst>
          </p:cNvPr>
          <p:cNvSpPr txBox="1"/>
          <p:nvPr userDrawn="1"/>
        </p:nvSpPr>
        <p:spPr>
          <a:xfrm>
            <a:off x="503238" y="3351716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endParaRPr lang="en-GB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8" name="TextBox 7" descr="{&quot;templafy&quot;:{&quot;id&quot;:&quot;9f7d4cf7-13ca-42f6-97b0-4f44460f305b&quot;}}">
            <a:extLst>
              <a:ext uri="{FF2B5EF4-FFF2-40B4-BE49-F238E27FC236}">
                <a16:creationId xmlns:a16="http://schemas.microsoft.com/office/drawing/2014/main" id="{2D50994A-CAC8-48D5-B665-59364DCBE57A}"/>
              </a:ext>
            </a:extLst>
          </p:cNvPr>
          <p:cNvSpPr txBox="1"/>
          <p:nvPr userDrawn="1"/>
        </p:nvSpPr>
        <p:spPr>
          <a:xfrm>
            <a:off x="503238" y="3574864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endParaRPr lang="en-GB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33C5639-DDA2-864A-9DC3-7FC80AC852D5}"/>
              </a:ext>
            </a:extLst>
          </p:cNvPr>
          <p:cNvSpPr txBox="1"/>
          <p:nvPr userDrawn="1"/>
        </p:nvSpPr>
        <p:spPr>
          <a:xfrm>
            <a:off x="503238" y="2905125"/>
            <a:ext cx="183704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08877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lang="en-US" sz="1600" dirty="0"/>
              <a:t>Contact information:</a:t>
            </a:r>
          </a:p>
        </p:txBody>
      </p:sp>
      <p:sp>
        <p:nvSpPr>
          <p:cNvPr id="9" name="Copyright Placeholder" descr="{&quot;templafy&quot;:{&quot;id&quot;:&quot;ba9fff8e-a26f-4604-9418-39eec7243848&quot;}}">
            <a:extLst>
              <a:ext uri="{FF2B5EF4-FFF2-40B4-BE49-F238E27FC236}">
                <a16:creationId xmlns:a16="http://schemas.microsoft.com/office/drawing/2014/main" id="{EDAF1AF5-D568-20CC-6052-F655D86F5486}"/>
              </a:ext>
            </a:extLst>
          </p:cNvPr>
          <p:cNvSpPr txBox="1">
            <a:spLocks/>
          </p:cNvSpPr>
          <p:nvPr userDrawn="1"/>
        </p:nvSpPr>
        <p:spPr>
          <a:xfrm>
            <a:off x="504001" y="6536751"/>
            <a:ext cx="10155600" cy="1384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 defTabSz="1088558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Tx/>
              <a:buNone/>
              <a:defRPr sz="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64" indent="-179964" algn="l" defTabSz="1088558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892" indent="-179964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20000"/>
              <a:buFont typeface="Arial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892" indent="0" algn="l" defTabSz="1088558" rtl="0" eaLnBrk="1" latinLnBrk="0" hangingPunct="1">
              <a:spcBef>
                <a:spcPts val="1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5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14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9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7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600" dirty="0"/>
              <a:t>© 2022 SAP SE or an SAP affiliate company. All rights reserved. See Legal Notice on www.sap.com/legal-notice for use terms, disclaimers, disclosures, or restrictions related to SAP Materials for general audiences.</a:t>
            </a:r>
          </a:p>
        </p:txBody>
      </p:sp>
    </p:spTree>
    <p:extLst>
      <p:ext uri="{BB962C8B-B14F-4D97-AF65-F5344CB8AC3E}">
        <p14:creationId xmlns:p14="http://schemas.microsoft.com/office/powerpoint/2010/main" val="7810903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7364" userDrawn="1">
          <p15:clr>
            <a:srgbClr val="FBAE40"/>
          </p15:clr>
        </p15:guide>
        <p15:guide id="2" orient="horz" pos="924" userDrawn="1">
          <p15:clr>
            <a:srgbClr val="FBAE40"/>
          </p15:clr>
        </p15:guide>
        <p15:guide id="4" orient="horz" pos="1830" userDrawn="1">
          <p15:clr>
            <a:srgbClr val="FBAE40"/>
          </p15:clr>
        </p15:guide>
        <p15:guide id="5" orient="horz" pos="4000" userDrawn="1">
          <p15:clr>
            <a:srgbClr val="FBAE40"/>
          </p15:clr>
        </p15:guide>
        <p15:guide id="6" pos="317" userDrawn="1">
          <p15:clr>
            <a:srgbClr val="FBAE40"/>
          </p15:clr>
        </p15:guide>
        <p15:guide id="8" pos="3841" userDrawn="1">
          <p15:clr>
            <a:srgbClr val="FBAE40"/>
          </p15:clr>
        </p15:guide>
        <p15:guide id="9" orient="horz" pos="318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Cover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esentation Title"/>
          <p:cNvSpPr>
            <a:spLocks noGrp="1"/>
          </p:cNvSpPr>
          <p:nvPr>
            <p:ph type="body" sz="quarter" idx="14" hasCustomPrompt="1"/>
          </p:nvPr>
        </p:nvSpPr>
        <p:spPr>
          <a:xfrm>
            <a:off x="288000" y="2706317"/>
            <a:ext cx="8595171" cy="997196"/>
          </a:xfrm>
        </p:spPr>
        <p:txBody>
          <a:bodyPr wrap="square">
            <a:noAutofit/>
          </a:bodyPr>
          <a:lstStyle>
            <a:lvl1pPr>
              <a:lnSpc>
                <a:spcPct val="90000"/>
              </a:lnSpc>
              <a:spcBef>
                <a:spcPts val="0"/>
              </a:spcBef>
              <a:defRPr sz="3600" b="1" baseline="0"/>
            </a:lvl1pPr>
          </a:lstStyle>
          <a:p>
            <a:pPr lvl="0"/>
            <a:r>
              <a:rPr lang="en-US" dirty="0"/>
              <a:t>Title Goes Here </a:t>
            </a:r>
            <a:br>
              <a:rPr lang="en-US" dirty="0"/>
            </a:br>
            <a:r>
              <a:rPr lang="en-US" dirty="0"/>
              <a:t>and Here and Here.</a:t>
            </a:r>
          </a:p>
        </p:txBody>
      </p:sp>
      <p:grpSp>
        <p:nvGrpSpPr>
          <p:cNvPr id="2" name="Group 1"/>
          <p:cNvGrpSpPr/>
          <p:nvPr userDrawn="1"/>
        </p:nvGrpSpPr>
        <p:grpSpPr>
          <a:xfrm>
            <a:off x="9171173" y="0"/>
            <a:ext cx="3024002" cy="6858000"/>
            <a:chOff x="9171173" y="0"/>
            <a:chExt cx="3024002" cy="6855990"/>
          </a:xfrm>
        </p:grpSpPr>
        <p:sp>
          <p:nvSpPr>
            <p:cNvPr id="17" name="Rectangle 16"/>
            <p:cNvSpPr/>
            <p:nvPr userDrawn="1"/>
          </p:nvSpPr>
          <p:spPr bwMode="gray">
            <a:xfrm>
              <a:off x="11187175" y="0"/>
              <a:ext cx="1008000" cy="6855990"/>
            </a:xfrm>
            <a:prstGeom prst="rect">
              <a:avLst/>
            </a:prstGeom>
            <a:solidFill>
              <a:schemeClr val="accent1"/>
            </a:solidFill>
            <a:ln w="6350" algn="ctr">
              <a:noFill/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217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8" name="Rectangle 17"/>
            <p:cNvSpPr/>
            <p:nvPr userDrawn="1"/>
          </p:nvSpPr>
          <p:spPr bwMode="gray">
            <a:xfrm>
              <a:off x="10179174" y="0"/>
              <a:ext cx="1008000" cy="6855990"/>
            </a:xfrm>
            <a:prstGeom prst="rect">
              <a:avLst/>
            </a:prstGeom>
            <a:solidFill>
              <a:schemeClr val="accent1">
                <a:alpha val="70000"/>
              </a:schemeClr>
            </a:solidFill>
            <a:ln w="6350" algn="ctr">
              <a:noFill/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217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22" name="Rectangle 21"/>
            <p:cNvSpPr/>
            <p:nvPr userDrawn="1"/>
          </p:nvSpPr>
          <p:spPr bwMode="gray">
            <a:xfrm>
              <a:off x="9171173" y="0"/>
              <a:ext cx="1008000" cy="6855990"/>
            </a:xfrm>
            <a:prstGeom prst="rect">
              <a:avLst/>
            </a:prstGeom>
            <a:solidFill>
              <a:schemeClr val="accent1">
                <a:alpha val="40000"/>
              </a:schemeClr>
            </a:solidFill>
            <a:ln w="6350" algn="ctr">
              <a:noFill/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217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en-US" sz="20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662E732B-1E7C-4991-8A78-8A63A355EB5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52000" y="6204046"/>
            <a:ext cx="2066911" cy="351435"/>
          </a:xfrm>
          <a:prstGeom prst="rect">
            <a:avLst/>
          </a:prstGeom>
        </p:spPr>
      </p:pic>
      <p:sp>
        <p:nvSpPr>
          <p:cNvPr id="8" name="Classification">
            <a:extLst>
              <a:ext uri="{FF2B5EF4-FFF2-40B4-BE49-F238E27FC236}">
                <a16:creationId xmlns:a16="http://schemas.microsoft.com/office/drawing/2014/main" id="{9FCBE576-0BC0-4923-8A61-9DC9C6B6306E}"/>
              </a:ext>
            </a:extLst>
          </p:cNvPr>
          <p:cNvSpPr txBox="1"/>
          <p:nvPr userDrawn="1"/>
        </p:nvSpPr>
        <p:spPr>
          <a:xfrm>
            <a:off x="252000" y="5656842"/>
            <a:ext cx="4204855" cy="15385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lvl="0" indent="0">
              <a:spcBef>
                <a:spcPts val="0"/>
              </a:spcBef>
              <a:buClr>
                <a:schemeClr val="accent1"/>
              </a:buClr>
              <a:buSzPct val="80000"/>
              <a:buFontTx/>
              <a:buNone/>
              <a:defRPr sz="1000" b="0">
                <a:latin typeface="+mn-lt"/>
              </a:defRPr>
            </a:lvl1pPr>
            <a:lvl2pPr marL="180000" indent="-180000">
              <a:spcBef>
                <a:spcPts val="600"/>
              </a:spcBef>
              <a:buClr>
                <a:schemeClr val="accent1"/>
              </a:buClr>
              <a:buFont typeface="Wingdings" pitchFamily="2" charset="2"/>
              <a:buChar char="§"/>
              <a:defRPr sz="1800">
                <a:latin typeface="+mn-lt"/>
              </a:defRPr>
            </a:lvl2pPr>
            <a:lvl3pPr marL="360000" indent="-180000"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en-US" sz="1800" noProof="0" dirty="0" smtClean="0">
                <a:latin typeface="+mn-lt"/>
              </a:defRPr>
            </a:lvl3pPr>
            <a:lvl4pPr marL="540000" indent="-180000">
              <a:spcBef>
                <a:spcPts val="300"/>
              </a:spcBef>
              <a:buClr>
                <a:schemeClr val="tx1"/>
              </a:buClr>
              <a:buSzPct val="120000"/>
              <a:buFont typeface="Arial" pitchFamily="34" charset="0"/>
              <a:buChar char="▫"/>
              <a:defRPr sz="1600">
                <a:latin typeface="+mn-lt"/>
              </a:defRPr>
            </a:lvl4pPr>
            <a:lvl5pPr marL="720000" indent="-180000">
              <a:spcBef>
                <a:spcPts val="1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400" baseline="0">
                <a:latin typeface="+mn-lt"/>
              </a:defRPr>
            </a:lvl5pPr>
            <a:lvl6pPr marL="2994134" indent="-272194">
              <a:spcBef>
                <a:spcPct val="20000"/>
              </a:spcBef>
              <a:buFont typeface="Arial" pitchFamily="34" charset="0"/>
              <a:buChar char="•"/>
              <a:defRPr sz="2400"/>
            </a:lvl6pPr>
            <a:lvl7pPr marL="3538522" indent="-272194">
              <a:spcBef>
                <a:spcPct val="20000"/>
              </a:spcBef>
              <a:buFont typeface="Arial" pitchFamily="34" charset="0"/>
              <a:buChar char="•"/>
              <a:defRPr sz="2400"/>
            </a:lvl7pPr>
            <a:lvl8pPr marL="4082910" indent="-272194">
              <a:spcBef>
                <a:spcPct val="20000"/>
              </a:spcBef>
              <a:buFont typeface="Arial" pitchFamily="34" charset="0"/>
              <a:buChar char="•"/>
              <a:defRPr sz="2400"/>
            </a:lvl8pPr>
            <a:lvl9pPr marL="4627298" indent="-272194">
              <a:spcBef>
                <a:spcPct val="20000"/>
              </a:spcBef>
              <a:buFont typeface="Arial" pitchFamily="34" charset="0"/>
              <a:buChar char="•"/>
              <a:defRPr sz="2400"/>
            </a:lvl9pPr>
          </a:lstStyle>
          <a:p>
            <a:pPr lvl="0" algn="l"/>
            <a:r>
              <a:rPr lang="en-US" sz="900" dirty="0"/>
              <a:t>PUBLIC</a:t>
            </a:r>
          </a:p>
        </p:txBody>
      </p:sp>
    </p:spTree>
    <p:extLst>
      <p:ext uri="{BB962C8B-B14F-4D97-AF65-F5344CB8AC3E}">
        <p14:creationId xmlns:p14="http://schemas.microsoft.com/office/powerpoint/2010/main" val="237089897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/>
              <a:t>Insert page title (sentence case)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2851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317">
          <p15:clr>
            <a:srgbClr val="FBAE40"/>
          </p15:clr>
        </p15:guide>
        <p15:guide id="3" pos="7364">
          <p15:clr>
            <a:srgbClr val="FBAE40"/>
          </p15:clr>
        </p15:guide>
        <p15:guide id="4" orient="horz" pos="551">
          <p15:clr>
            <a:srgbClr val="FBAE40"/>
          </p15:clr>
        </p15:guide>
        <p15:guide id="5" orient="horz" pos="399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with motion b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gray">
          <a:xfrm>
            <a:off x="236220" y="1142737"/>
            <a:ext cx="11795760" cy="220929"/>
          </a:xfrm>
          <a:prstGeom prst="rect">
            <a:avLst/>
          </a:prstGeom>
          <a:solidFill>
            <a:schemeClr val="bg1"/>
          </a:solidFill>
          <a:ln w="6350" algn="ctr">
            <a:noFill/>
            <a:miter lim="800000"/>
            <a:headEnd/>
            <a:tailEnd/>
          </a:ln>
        </p:spPr>
        <p:txBody>
          <a:bodyPr lIns="89956" tIns="71964" rIns="89956" bIns="71964" rtlCol="0" anchor="ctr"/>
          <a:lstStyle/>
          <a:p>
            <a:pPr algn="ctr" defTabSz="913943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999" kern="0" dirty="0" err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78087017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Image or Illustra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7416513" name="SAP Logo Placeholder" descr="{&quot;templafy&quot;:{&quot;id&quot;:&quot;684c14e8-7d5c-4273-8085-96a481d0fa8e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640" y="6053328"/>
            <a:ext cx="2208436" cy="532020"/>
          </a:xfrm>
          <a:prstGeom prst="rect">
            <a:avLst/>
          </a:prstGeom>
        </p:spPr>
      </p:pic>
      <p:sp>
        <p:nvSpPr>
          <p:cNvPr id="9" name="Partner Logo Placeholder">
            <a:extLst>
              <a:ext uri="{FF2B5EF4-FFF2-40B4-BE49-F238E27FC236}">
                <a16:creationId xmlns:a16="http://schemas.microsoft.com/office/drawing/2014/main" id="{19E8849E-429B-6042-8141-D50CA3A38A84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2575" y="6161088"/>
            <a:ext cx="954088" cy="417512"/>
          </a:xfrm>
        </p:spPr>
        <p:txBody>
          <a:bodyPr anchor="ctr" anchorCtr="0">
            <a:noAutofit/>
          </a:bodyPr>
          <a:lstStyle>
            <a:lvl1pPr algn="ctr">
              <a:spcBef>
                <a:spcPts val="0"/>
              </a:spcBef>
              <a:defRPr sz="900"/>
            </a:lvl1pPr>
          </a:lstStyle>
          <a:p>
            <a:r>
              <a:rPr lang="en-US" dirty="0"/>
              <a:t>Add partner </a:t>
            </a:r>
            <a:br>
              <a:rPr lang="en-US" dirty="0"/>
            </a:br>
            <a:r>
              <a:rPr lang="en-US" dirty="0"/>
              <a:t>logo and alt text</a:t>
            </a: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288000" y="4024430"/>
            <a:ext cx="11628000" cy="997196"/>
          </a:xfrm>
        </p:spPr>
        <p:txBody>
          <a:bodyPr vert="horz" wrap="square" lIns="0" tIns="0" rIns="0" bIns="0" rtlCol="0">
            <a:noAutofit/>
          </a:bodyPr>
          <a:lstStyle>
            <a:lvl1pPr>
              <a:lnSpc>
                <a:spcPct val="90000"/>
              </a:lnSpc>
              <a:defRPr lang="de-DE" sz="3600" dirty="0">
                <a:latin typeface="+mn-lt"/>
                <a:ea typeface="+mn-ea"/>
                <a:cs typeface="+mn-cs"/>
              </a:defRPr>
            </a:lvl1pPr>
          </a:lstStyle>
          <a:p>
            <a:pPr lvl="0"/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 and Here</a:t>
            </a:r>
          </a:p>
        </p:txBody>
      </p:sp>
      <p:pic>
        <p:nvPicPr>
          <p:cNvPr id="205096979" name="Acquired Company Logo Placeholder" descr="{&quot;templafy&quot;:{&quot;id&quot;:&quot;56edd72c-2099-4290-a81b-0fd1d9fb313c&quot;}}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" y="3564352"/>
            <a:ext cx="4125924" cy="266010"/>
          </a:xfrm>
          <a:prstGeom prst="rect">
            <a:avLst/>
          </a:prstGeom>
        </p:spPr>
      </p:pic>
      <p:sp>
        <p:nvSpPr>
          <p:cNvPr id="5" name="Title Image Placeholder" descr="Placeholder title image" title="Title image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0"/>
            <a:ext cx="12193200" cy="3430006"/>
          </a:xfrm>
          <a:noFill/>
        </p:spPr>
        <p:txBody>
          <a:bodyPr tIns="504000"/>
          <a:lstStyle>
            <a:lvl1pPr algn="ctr"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insert title image or illustration</a:t>
            </a:r>
          </a:p>
        </p:txBody>
      </p:sp>
      <p:sp>
        <p:nvSpPr>
          <p:cNvPr id="12" name="TextBox 11" descr="{&quot;templafy&quot;:{&quot;id&quot;:&quot;fdbda870-0b44-4e97-9e6f-39d05158528e&quot;}}">
            <a:extLst>
              <a:ext uri="{FF2B5EF4-FFF2-40B4-BE49-F238E27FC236}">
                <a16:creationId xmlns:a16="http://schemas.microsoft.com/office/drawing/2014/main" id="{EEC6D590-31F2-438D-89DB-EC6D9F68073A}"/>
              </a:ext>
            </a:extLst>
          </p:cNvPr>
          <p:cNvSpPr txBox="1"/>
          <p:nvPr userDrawn="1"/>
        </p:nvSpPr>
        <p:spPr>
          <a:xfrm>
            <a:off x="282575" y="5725533"/>
            <a:ext cx="4986112" cy="2520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0" marR="0" lvl="0" indent="0" algn="l" defTabSz="108877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Arial Unicode MS" pitchFamily="34" charset="-128"/>
              </a:rPr>
              <a:t>Public</a:t>
            </a:r>
          </a:p>
        </p:txBody>
      </p:sp>
      <p:sp>
        <p:nvSpPr>
          <p:cNvPr id="14" name="TextBox 13" descr="{&quot;templafy&quot;:{&quot;id&quot;:&quot;64f358e2-9d6e-48e4-a941-c9d983994581&quot;}}">
            <a:extLst>
              <a:ext uri="{FF2B5EF4-FFF2-40B4-BE49-F238E27FC236}">
                <a16:creationId xmlns:a16="http://schemas.microsoft.com/office/drawing/2014/main" id="{72E461ED-FE6B-472A-84CF-CA7D67D5FF90}"/>
              </a:ext>
            </a:extLst>
          </p:cNvPr>
          <p:cNvSpPr txBox="1"/>
          <p:nvPr userDrawn="1"/>
        </p:nvSpPr>
        <p:spPr>
          <a:xfrm>
            <a:off x="280987" y="5339187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 descr="{&quot;templafy&quot;:{&quot;id&quot;:&quot;86e70c62-d2fb-4059-8717-68e4f1eb3b8b&quot;}}">
            <a:extLst>
              <a:ext uri="{FF2B5EF4-FFF2-40B4-BE49-F238E27FC236}">
                <a16:creationId xmlns:a16="http://schemas.microsoft.com/office/drawing/2014/main" id="{3471D1DE-3939-4170-8CCD-AA9743B81749}"/>
              </a:ext>
            </a:extLst>
          </p:cNvPr>
          <p:cNvSpPr txBox="1"/>
          <p:nvPr userDrawn="1"/>
        </p:nvSpPr>
        <p:spPr>
          <a:xfrm>
            <a:off x="288000" y="5135836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SAP</a:t>
            </a:r>
          </a:p>
        </p:txBody>
      </p:sp>
    </p:spTree>
    <p:extLst>
      <p:ext uri="{BB962C8B-B14F-4D97-AF65-F5344CB8AC3E}">
        <p14:creationId xmlns:p14="http://schemas.microsoft.com/office/powerpoint/2010/main" val="20645166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7505">
          <p15:clr>
            <a:srgbClr val="FBAE40"/>
          </p15:clr>
        </p15:guide>
        <p15:guide id="2" orient="horz" pos="4144">
          <p15:clr>
            <a:srgbClr val="FBAE40"/>
          </p15:clr>
        </p15:guide>
        <p15:guide id="3" orient="horz" pos="2162">
          <p15:clr>
            <a:srgbClr val="FBAE40"/>
          </p15:clr>
        </p15:guide>
        <p15:guide id="4" pos="181">
          <p15:clr>
            <a:srgbClr val="FBAE40"/>
          </p15:clr>
        </p15:guide>
        <p15:guide id="5" orient="horz" pos="2534">
          <p15:clr>
            <a:srgbClr val="FBAE40"/>
          </p15:clr>
        </p15:guide>
        <p15:guide id="6" orient="horz" pos="3164">
          <p15:clr>
            <a:srgbClr val="FBAE40"/>
          </p15:clr>
        </p15:guide>
        <p15:guide id="7" orient="horz" pos="3232">
          <p15:clr>
            <a:srgbClr val="FBAE40"/>
          </p15:clr>
        </p15:guide>
        <p15:guide id="8" orient="horz" pos="3504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out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791581" name="SAP Logo Placeholder" descr="{&quot;templafy&quot;:{&quot;id&quot;:&quot;d96cae75-0205-41ac-8660-00d6050a5973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640" y="6053328"/>
            <a:ext cx="2208436" cy="532020"/>
          </a:xfrm>
          <a:prstGeom prst="rect">
            <a:avLst/>
          </a:prstGeom>
        </p:spPr>
      </p:pic>
      <p:sp>
        <p:nvSpPr>
          <p:cNvPr id="13" name="Partner Logo Placeholder">
            <a:extLst>
              <a:ext uri="{FF2B5EF4-FFF2-40B4-BE49-F238E27FC236}">
                <a16:creationId xmlns:a16="http://schemas.microsoft.com/office/drawing/2014/main" id="{B8569445-4B1E-1949-9952-1DDE9A7284DD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282575" y="6161088"/>
            <a:ext cx="954088" cy="417512"/>
          </a:xfrm>
        </p:spPr>
        <p:txBody>
          <a:bodyPr anchor="ctr" anchorCtr="0">
            <a:noAutofit/>
          </a:bodyPr>
          <a:lstStyle>
            <a:lvl1pPr algn="ctr">
              <a:spcBef>
                <a:spcPts val="0"/>
              </a:spcBef>
              <a:defRPr sz="900"/>
            </a:lvl1pPr>
          </a:lstStyle>
          <a:p>
            <a:r>
              <a:rPr lang="en-US" dirty="0"/>
              <a:t>Add partner </a:t>
            </a:r>
            <a:br>
              <a:rPr lang="en-US" dirty="0"/>
            </a:br>
            <a:r>
              <a:rPr lang="en-US" dirty="0"/>
              <a:t>logo and alt text</a:t>
            </a:r>
          </a:p>
        </p:txBody>
      </p:sp>
      <p:sp>
        <p:nvSpPr>
          <p:cNvPr id="12" name="Classification" descr="{&quot;templafy&quot;:{&quot;id&quot;:&quot;3af2c20f-cba6-45c4-adf8-1f3cf0261fbc&quot;}}">
            <a:extLst>
              <a:ext uri="{FF2B5EF4-FFF2-40B4-BE49-F238E27FC236}">
                <a16:creationId xmlns:a16="http://schemas.microsoft.com/office/drawing/2014/main" id="{9AED1B7B-FC45-4242-8DBB-E0D16A9A9CDB}"/>
              </a:ext>
            </a:extLst>
          </p:cNvPr>
          <p:cNvSpPr txBox="1"/>
          <p:nvPr userDrawn="1"/>
        </p:nvSpPr>
        <p:spPr>
          <a:xfrm>
            <a:off x="282575" y="5080814"/>
            <a:ext cx="4986112" cy="2520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0" marR="0" lvl="0" indent="0" algn="l" defTabSz="108877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Arial Unicode MS" pitchFamily="34" charset="-128"/>
              </a:rPr>
              <a:t>Public</a:t>
            </a:r>
          </a:p>
        </p:txBody>
      </p:sp>
      <p:sp>
        <p:nvSpPr>
          <p:cNvPr id="4" name="Title"/>
          <p:cNvSpPr>
            <a:spLocks noGrp="1"/>
          </p:cNvSpPr>
          <p:nvPr>
            <p:ph type="title" hasCustomPrompt="1"/>
          </p:nvPr>
        </p:nvSpPr>
        <p:spPr>
          <a:xfrm>
            <a:off x="288000" y="2706317"/>
            <a:ext cx="11628000" cy="997196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600"/>
            </a:lvl1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 and Here</a:t>
            </a:r>
            <a:endParaRPr lang="de-DE" sz="3600" kern="0" dirty="0" err="1"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136723428" name="Acquired Company Logo Placeholder" descr="{&quot;templafy&quot;:{&quot;id&quot;:&quot;03f4bec7-6b80-4168-80dd-7f8f66b06c53&quot;}}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2575" y="2045822"/>
            <a:ext cx="4125924" cy="266010"/>
          </a:xfrm>
          <a:prstGeom prst="rect">
            <a:avLst/>
          </a:prstGeom>
        </p:spPr>
      </p:pic>
      <p:sp>
        <p:nvSpPr>
          <p:cNvPr id="8" name="TextBox 7" descr="{&quot;templafy&quot;:{&quot;id&quot;:&quot;76f93191-5f1e-4b1d-90f6-b3cca44cfc5f&quot;}}">
            <a:extLst>
              <a:ext uri="{FF2B5EF4-FFF2-40B4-BE49-F238E27FC236}">
                <a16:creationId xmlns:a16="http://schemas.microsoft.com/office/drawing/2014/main" id="{64C1028F-1E91-4F0C-94BA-BF68E9AED35D}"/>
              </a:ext>
            </a:extLst>
          </p:cNvPr>
          <p:cNvSpPr txBox="1"/>
          <p:nvPr userDrawn="1"/>
        </p:nvSpPr>
        <p:spPr>
          <a:xfrm>
            <a:off x="282575" y="5080814"/>
            <a:ext cx="4986112" cy="2520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0" marR="0" lvl="0" indent="0" algn="l" defTabSz="108877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Arial Unicode MS" pitchFamily="34" charset="-128"/>
              </a:rPr>
              <a:t>Public</a:t>
            </a:r>
          </a:p>
        </p:txBody>
      </p:sp>
      <p:sp>
        <p:nvSpPr>
          <p:cNvPr id="10" name="TextBox 9" descr="{&quot;templafy&quot;:{&quot;id&quot;:&quot;fcbcde0e-b237-4941-89c5-8186e0467034&quot;}}">
            <a:extLst>
              <a:ext uri="{FF2B5EF4-FFF2-40B4-BE49-F238E27FC236}">
                <a16:creationId xmlns:a16="http://schemas.microsoft.com/office/drawing/2014/main" id="{8D0BBFAA-C778-47CC-B6FF-20BAB456E2C9}"/>
              </a:ext>
            </a:extLst>
          </p:cNvPr>
          <p:cNvSpPr txBox="1"/>
          <p:nvPr userDrawn="1"/>
        </p:nvSpPr>
        <p:spPr>
          <a:xfrm>
            <a:off x="280987" y="4478127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Box 13" descr="{&quot;templafy&quot;:{&quot;id&quot;:&quot;0e7cc7f1-a1e1-4a81-8d3f-4266b6c55bb9&quot;}}">
            <a:extLst>
              <a:ext uri="{FF2B5EF4-FFF2-40B4-BE49-F238E27FC236}">
                <a16:creationId xmlns:a16="http://schemas.microsoft.com/office/drawing/2014/main" id="{65BC2793-745A-43E4-8CF5-24D8BF40D064}"/>
              </a:ext>
            </a:extLst>
          </p:cNvPr>
          <p:cNvSpPr txBox="1"/>
          <p:nvPr userDrawn="1"/>
        </p:nvSpPr>
        <p:spPr>
          <a:xfrm>
            <a:off x="288000" y="4274776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SAP</a:t>
            </a:r>
          </a:p>
        </p:txBody>
      </p:sp>
    </p:spTree>
    <p:extLst>
      <p:ext uri="{BB962C8B-B14F-4D97-AF65-F5344CB8AC3E}">
        <p14:creationId xmlns:p14="http://schemas.microsoft.com/office/powerpoint/2010/main" val="40363961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1">
          <p15:clr>
            <a:srgbClr val="FBAE40"/>
          </p15:clr>
        </p15:guide>
        <p15:guide id="2" orient="horz" pos="1704">
          <p15:clr>
            <a:srgbClr val="FBAE40"/>
          </p15:clr>
        </p15:guide>
        <p15:guide id="3" orient="horz" pos="2688">
          <p15:clr>
            <a:srgbClr val="FBAE40"/>
          </p15:clr>
        </p15:guide>
        <p15:guide id="4" orient="horz" pos="2334">
          <p15:clr>
            <a:srgbClr val="FBAE40"/>
          </p15:clr>
        </p15:guide>
        <p15:guide id="5" orient="horz" pos="2960">
          <p15:clr>
            <a:srgbClr val="FBAE40"/>
          </p15:clr>
        </p15:guide>
        <p15:guide id="6" pos="7506">
          <p15:clr>
            <a:srgbClr val="FBAE40"/>
          </p15:clr>
        </p15:guide>
        <p15:guide id="7" orient="horz" pos="4142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Pict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1133943" name="SAP Logo Placeholder" descr="{&quot;templafy&quot;:{&quot;id&quot;:&quot;bb4d272c-0ba1-4feb-9770-80c4c2e4abe6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640" y="6053328"/>
            <a:ext cx="2208436" cy="532020"/>
          </a:xfrm>
          <a:prstGeom prst="rect">
            <a:avLst/>
          </a:prstGeom>
        </p:spPr>
      </p:pic>
      <p:sp>
        <p:nvSpPr>
          <p:cNvPr id="12" name="Partner Logo Placeholder">
            <a:extLst>
              <a:ext uri="{FF2B5EF4-FFF2-40B4-BE49-F238E27FC236}">
                <a16:creationId xmlns:a16="http://schemas.microsoft.com/office/drawing/2014/main" id="{4CB2664F-AB46-2A47-9F24-F57107396008}"/>
              </a:ext>
            </a:extLst>
          </p:cNvPr>
          <p:cNvSpPr>
            <a:spLocks noGrp="1"/>
          </p:cNvSpPr>
          <p:nvPr>
            <p:ph type="pic" sz="quarter" idx="17" hasCustomPrompt="1"/>
          </p:nvPr>
        </p:nvSpPr>
        <p:spPr>
          <a:xfrm>
            <a:off x="282575" y="6161088"/>
            <a:ext cx="954088" cy="417512"/>
          </a:xfrm>
        </p:spPr>
        <p:txBody>
          <a:bodyPr anchor="ctr" anchorCtr="0">
            <a:noAutofit/>
          </a:bodyPr>
          <a:lstStyle>
            <a:lvl1pPr algn="ctr">
              <a:spcBef>
                <a:spcPts val="0"/>
              </a:spcBef>
              <a:defRPr sz="900"/>
            </a:lvl1pPr>
          </a:lstStyle>
          <a:p>
            <a:r>
              <a:rPr lang="en-US" dirty="0"/>
              <a:t>Add partner </a:t>
            </a:r>
            <a:br>
              <a:rPr lang="en-US" dirty="0"/>
            </a:br>
            <a:r>
              <a:rPr lang="en-US" dirty="0"/>
              <a:t>logo and alt text</a:t>
            </a:r>
          </a:p>
        </p:txBody>
      </p:sp>
      <p:sp>
        <p:nvSpPr>
          <p:cNvPr id="7" name="Pictogram Placeholder"/>
          <p:cNvSpPr>
            <a:spLocks noGrp="1"/>
          </p:cNvSpPr>
          <p:nvPr>
            <p:ph type="pic" sz="quarter" idx="16"/>
          </p:nvPr>
        </p:nvSpPr>
        <p:spPr>
          <a:xfrm>
            <a:off x="6954855" y="963000"/>
            <a:ext cx="4932000" cy="493200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de-DE" dirty="0"/>
          </a:p>
        </p:txBody>
      </p:sp>
      <p:sp>
        <p:nvSpPr>
          <p:cNvPr id="11" name="Classification" descr="{&quot;templafy&quot;:{&quot;id&quot;:&quot;92ba0db9-c50d-4ab8-85d2-d264ab99c070&quot;}}">
            <a:extLst>
              <a:ext uri="{FF2B5EF4-FFF2-40B4-BE49-F238E27FC236}">
                <a16:creationId xmlns:a16="http://schemas.microsoft.com/office/drawing/2014/main" id="{579B2F34-6F4A-4590-92E9-60572485B8E0}"/>
              </a:ext>
            </a:extLst>
          </p:cNvPr>
          <p:cNvSpPr txBox="1"/>
          <p:nvPr userDrawn="1"/>
        </p:nvSpPr>
        <p:spPr>
          <a:xfrm>
            <a:off x="287338" y="5057581"/>
            <a:ext cx="4986112" cy="2520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0" marR="0" lvl="0" indent="0" algn="l" defTabSz="108877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Arial Unicode MS" pitchFamily="34" charset="-128"/>
              </a:rPr>
              <a:t>Public</a:t>
            </a:r>
          </a:p>
        </p:txBody>
      </p:sp>
      <p:sp>
        <p:nvSpPr>
          <p:cNvPr id="8" name="Title"/>
          <p:cNvSpPr>
            <a:spLocks noGrp="1"/>
          </p:cNvSpPr>
          <p:nvPr>
            <p:ph type="title" hasCustomPrompt="1"/>
          </p:nvPr>
        </p:nvSpPr>
        <p:spPr>
          <a:xfrm>
            <a:off x="288001" y="2706317"/>
            <a:ext cx="6372000" cy="997196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600"/>
            </a:lvl1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 and Here</a:t>
            </a:r>
            <a:endParaRPr lang="de-DE" sz="3600" kern="0" dirty="0" err="1"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318174983" name="Acquired Company Placeholder" descr="{&quot;templafy&quot;:{&quot;id&quot;:&quot;a82d8aa3-ab41-4896-8108-5f6551dbef24&quot;}}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320" y="2015327"/>
            <a:ext cx="4125924" cy="266010"/>
          </a:xfrm>
          <a:prstGeom prst="rect">
            <a:avLst/>
          </a:prstGeom>
        </p:spPr>
      </p:pic>
      <p:sp>
        <p:nvSpPr>
          <p:cNvPr id="13" name="TextBox 12" descr="{&quot;templafy&quot;:{&quot;id&quot;:&quot;62910f39-94e7-4f05-803f-c94022225877&quot;}}">
            <a:extLst>
              <a:ext uri="{FF2B5EF4-FFF2-40B4-BE49-F238E27FC236}">
                <a16:creationId xmlns:a16="http://schemas.microsoft.com/office/drawing/2014/main" id="{E5062E1B-D4F0-4EAA-8E47-95C23306D85C}"/>
              </a:ext>
            </a:extLst>
          </p:cNvPr>
          <p:cNvSpPr txBox="1"/>
          <p:nvPr userDrawn="1"/>
        </p:nvSpPr>
        <p:spPr>
          <a:xfrm>
            <a:off x="287338" y="5057581"/>
            <a:ext cx="4986112" cy="2520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marL="0" marR="0" lvl="0" indent="0" algn="l" defTabSz="108877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kumimoji="0" 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 Unicode MS" pitchFamily="34" charset="-128"/>
                <a:cs typeface="Arial Unicode MS" pitchFamily="34" charset="-128"/>
              </a:rPr>
              <a:t>Public</a:t>
            </a:r>
          </a:p>
        </p:txBody>
      </p:sp>
      <p:sp>
        <p:nvSpPr>
          <p:cNvPr id="14" name="TextBox 13" descr="{&quot;templafy&quot;:{&quot;id&quot;:&quot;540d8a2c-b508-4c35-813a-a1351a4c8cb9&quot;}}">
            <a:extLst>
              <a:ext uri="{FF2B5EF4-FFF2-40B4-BE49-F238E27FC236}">
                <a16:creationId xmlns:a16="http://schemas.microsoft.com/office/drawing/2014/main" id="{104400F3-30DA-42BD-9477-E89126EB131B}"/>
              </a:ext>
            </a:extLst>
          </p:cNvPr>
          <p:cNvSpPr txBox="1"/>
          <p:nvPr userDrawn="1"/>
        </p:nvSpPr>
        <p:spPr>
          <a:xfrm>
            <a:off x="280987" y="4478127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TextBox 14" descr="{&quot;templafy&quot;:{&quot;id&quot;:&quot;0c12cbe1-0103-4cbb-b45b-6922a39387e2&quot;}}">
            <a:extLst>
              <a:ext uri="{FF2B5EF4-FFF2-40B4-BE49-F238E27FC236}">
                <a16:creationId xmlns:a16="http://schemas.microsoft.com/office/drawing/2014/main" id="{1DA16BA6-203F-4A94-9917-BFF1986FD4F6}"/>
              </a:ext>
            </a:extLst>
          </p:cNvPr>
          <p:cNvSpPr txBox="1"/>
          <p:nvPr userDrawn="1"/>
        </p:nvSpPr>
        <p:spPr>
          <a:xfrm>
            <a:off x="288000" y="4274776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SAP</a:t>
            </a:r>
          </a:p>
        </p:txBody>
      </p:sp>
    </p:spTree>
    <p:extLst>
      <p:ext uri="{BB962C8B-B14F-4D97-AF65-F5344CB8AC3E}">
        <p14:creationId xmlns:p14="http://schemas.microsoft.com/office/powerpoint/2010/main" val="5839155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81">
          <p15:clr>
            <a:srgbClr val="FBAE40"/>
          </p15:clr>
        </p15:guide>
        <p15:guide id="2" orient="horz" pos="1704">
          <p15:clr>
            <a:srgbClr val="FBAE40"/>
          </p15:clr>
        </p15:guide>
        <p15:guide id="3" pos="4196">
          <p15:clr>
            <a:srgbClr val="FBAE40"/>
          </p15:clr>
        </p15:guide>
        <p15:guide id="4" orient="horz" pos="2688">
          <p15:clr>
            <a:srgbClr val="FBAE40"/>
          </p15:clr>
        </p15:guide>
        <p15:guide id="5" orient="horz" pos="2335">
          <p15:clr>
            <a:srgbClr val="FBAE40"/>
          </p15:clr>
        </p15:guide>
        <p15:guide id="6" orient="horz" pos="2960">
          <p15:clr>
            <a:srgbClr val="FBAE40"/>
          </p15:clr>
        </p15:guide>
        <p15:guide id="7" orient="horz" pos="4142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genda items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620000"/>
            <a:ext cx="11185200" cy="4716000"/>
          </a:xfrm>
        </p:spPr>
        <p:txBody>
          <a:bodyPr>
            <a:normAutofit/>
          </a:bodyPr>
          <a:lstStyle>
            <a:lvl1pPr marL="0" marR="0" indent="0" algn="l" defTabSz="1088558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sz="2000" b="0"/>
            </a:lvl1pPr>
            <a:lvl2pPr marL="179964" marR="0" indent="-179964" algn="l" defTabSz="108855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tabLst/>
              <a:defRPr sz="1800"/>
            </a:lvl2pPr>
            <a:lvl3pPr marL="359928" marR="0" indent="-179352" algn="l" defTabSz="108855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tabLst/>
              <a:defRPr sz="1800" baseline="0"/>
            </a:lvl3pPr>
            <a:lvl4pPr marL="539892" marR="0" indent="-179964" algn="l" defTabSz="1088558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ourier New" pitchFamily="49" charset="0"/>
              <a:buChar char="o"/>
              <a:tabLst/>
              <a:defRPr sz="1600"/>
            </a:lvl4pPr>
            <a:lvl5pPr>
              <a:buClr>
                <a:schemeClr val="accent2"/>
              </a:buClr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dirty="0"/>
              <a:t>Agenda Item/Divider Headline</a:t>
            </a:r>
          </a:p>
          <a:p>
            <a:pPr lvl="1"/>
            <a:r>
              <a:rPr lang="en-US" dirty="0"/>
              <a:t>Details</a:t>
            </a:r>
          </a:p>
        </p:txBody>
      </p:sp>
      <p:sp>
        <p:nvSpPr>
          <p:cNvPr id="3" name="Agenda 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42369321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1020">
          <p15:clr>
            <a:srgbClr val="FBAE40"/>
          </p15:clr>
        </p15:guide>
        <p15:guide id="3" pos="7364">
          <p15:clr>
            <a:srgbClr val="FBAE40"/>
          </p15:clr>
        </p15:guide>
        <p15:guide id="4" orient="horz" pos="316">
          <p15:clr>
            <a:srgbClr val="FBAE40"/>
          </p15:clr>
        </p15:guide>
        <p15:guide id="5" orient="horz" pos="551">
          <p15:clr>
            <a:srgbClr val="FBAE40"/>
          </p15:clr>
        </p15:guide>
        <p15:guide id="6" orient="horz" pos="3992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vider text"/>
          <p:cNvSpPr>
            <a:spLocks noGrp="1"/>
          </p:cNvSpPr>
          <p:nvPr>
            <p:ph type="ctrTitle" hasCustomPrompt="1"/>
          </p:nvPr>
        </p:nvSpPr>
        <p:spPr bwMode="black">
          <a:xfrm>
            <a:off x="504000" y="3090446"/>
            <a:ext cx="11185200" cy="677108"/>
          </a:xfrm>
        </p:spPr>
        <p:txBody>
          <a:bodyPr anchor="ctr" anchorCtr="0">
            <a:noAutofit/>
          </a:bodyPr>
          <a:lstStyle>
            <a:lvl1pPr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page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62332057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pos="7364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vider image placehold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3427200"/>
            <a:ext cx="12195175" cy="3430800"/>
          </a:xfrm>
          <a:noFill/>
        </p:spPr>
        <p:txBody>
          <a:bodyPr tIns="324000"/>
          <a:lstStyle>
            <a:lvl1pPr marL="0" marR="0" indent="0" algn="ctr" defTabSz="108855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108855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en-US" dirty="0"/>
              <a:t>Placeholder for image and illustration</a:t>
            </a:r>
          </a:p>
        </p:txBody>
      </p:sp>
      <p:sp>
        <p:nvSpPr>
          <p:cNvPr id="2" name="Divider text"/>
          <p:cNvSpPr>
            <a:spLocks noGrp="1"/>
          </p:cNvSpPr>
          <p:nvPr>
            <p:ph type="ctrTitle" hasCustomPrompt="1"/>
          </p:nvPr>
        </p:nvSpPr>
        <p:spPr bwMode="black">
          <a:xfrm>
            <a:off x="504000" y="1375046"/>
            <a:ext cx="11185200" cy="677108"/>
          </a:xfrm>
        </p:spPr>
        <p:txBody>
          <a:bodyPr anchor="t" anchorCtr="0">
            <a:noAutofit/>
          </a:bodyPr>
          <a:lstStyle>
            <a:lvl1pPr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page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3366576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7364">
          <p15:clr>
            <a:srgbClr val="FBAE40"/>
          </p15:clr>
        </p15:guide>
        <p15:guide id="3" pos="317">
          <p15:clr>
            <a:srgbClr val="FBAE40"/>
          </p15:clr>
        </p15:guide>
        <p15:guide id="4" orient="horz" pos="865">
          <p15:clr>
            <a:srgbClr val="FBAE40"/>
          </p15:clr>
        </p15:guide>
        <p15:guide id="5" orient="horz" pos="1294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with Pictogram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886657" name="SAP Logo Placeholer" descr="{&quot;templafy&quot;:{&quot;id&quot;:&quot;6d86ad4c-569b-4012-8139-d23506a28ad8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2640" y="6053328"/>
            <a:ext cx="2208436" cy="532020"/>
          </a:xfrm>
          <a:prstGeom prst="rect">
            <a:avLst/>
          </a:prstGeom>
        </p:spPr>
      </p:pic>
      <p:sp>
        <p:nvSpPr>
          <p:cNvPr id="12" name="Partner Logo Placeholder">
            <a:extLst>
              <a:ext uri="{FF2B5EF4-FFF2-40B4-BE49-F238E27FC236}">
                <a16:creationId xmlns:a16="http://schemas.microsoft.com/office/drawing/2014/main" id="{CDF488C1-3A47-E949-B29F-E38211D2C511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282575" y="6161088"/>
            <a:ext cx="954088" cy="417512"/>
          </a:xfrm>
        </p:spPr>
        <p:txBody>
          <a:bodyPr anchor="ctr" anchorCtr="0">
            <a:noAutofit/>
          </a:bodyPr>
          <a:lstStyle>
            <a:lvl1pPr algn="ctr">
              <a:spcBef>
                <a:spcPts val="0"/>
              </a:spcBef>
              <a:defRPr sz="900"/>
            </a:lvl1pPr>
          </a:lstStyle>
          <a:p>
            <a:r>
              <a:rPr lang="en-US" dirty="0"/>
              <a:t>Add partner </a:t>
            </a:r>
            <a:br>
              <a:rPr lang="en-US" dirty="0"/>
            </a:br>
            <a:r>
              <a:rPr lang="en-US" dirty="0"/>
              <a:t>logo and alt text</a:t>
            </a:r>
          </a:p>
        </p:txBody>
      </p:sp>
      <p:sp>
        <p:nvSpPr>
          <p:cNvPr id="7" name="Pictogram Placeholder"/>
          <p:cNvSpPr>
            <a:spLocks noGrp="1"/>
          </p:cNvSpPr>
          <p:nvPr>
            <p:ph type="pic" sz="quarter" idx="16"/>
          </p:nvPr>
        </p:nvSpPr>
        <p:spPr>
          <a:xfrm>
            <a:off x="6954855" y="963000"/>
            <a:ext cx="4932000" cy="4932000"/>
          </a:xfrm>
        </p:spPr>
        <p:txBody>
          <a:bodyPr/>
          <a:lstStyle>
            <a:lvl1pPr>
              <a:defRPr>
                <a:noFill/>
              </a:defRPr>
            </a:lvl1pPr>
          </a:lstStyle>
          <a:p>
            <a:endParaRPr lang="de-DE" dirty="0"/>
          </a:p>
        </p:txBody>
      </p:sp>
      <p:sp>
        <p:nvSpPr>
          <p:cNvPr id="8" name="Title"/>
          <p:cNvSpPr>
            <a:spLocks noGrp="1"/>
          </p:cNvSpPr>
          <p:nvPr>
            <p:ph type="title" hasCustomPrompt="1"/>
          </p:nvPr>
        </p:nvSpPr>
        <p:spPr>
          <a:xfrm>
            <a:off x="288001" y="2706317"/>
            <a:ext cx="6372000" cy="997196"/>
          </a:xfrm>
        </p:spPr>
        <p:txBody>
          <a:bodyPr>
            <a:noAutofit/>
          </a:bodyPr>
          <a:lstStyle>
            <a:lvl1pPr>
              <a:lnSpc>
                <a:spcPct val="90000"/>
              </a:lnSpc>
              <a:defRPr sz="3600"/>
            </a:lvl1pPr>
          </a:lstStyle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dirty="0"/>
              <a:t>Title Goes Here</a:t>
            </a:r>
            <a:br>
              <a:rPr lang="en-US" dirty="0"/>
            </a:br>
            <a:r>
              <a:rPr lang="en-US" dirty="0"/>
              <a:t>and Here and Here</a:t>
            </a:r>
            <a:endParaRPr lang="de-DE" sz="3600" kern="0" dirty="0" err="1"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866688556" name="Acquired Company Logo Placeholder" descr="{&quot;templafy&quot;:{&quot;id&quot;:&quot;8721da9a-be72-4401-a39a-61dd97763676&quot;}}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001" y="2139633"/>
            <a:ext cx="4125924" cy="266010"/>
          </a:xfrm>
          <a:prstGeom prst="rect">
            <a:avLst/>
          </a:prstGeom>
        </p:spPr>
      </p:pic>
      <p:sp>
        <p:nvSpPr>
          <p:cNvPr id="13" name="TextBox 12" descr="{&quot;templafy&quot;:{&quot;id&quot;:&quot;606da729-deef-4c2b-be2a-7dcbae0abde1&quot;}}">
            <a:extLst>
              <a:ext uri="{FF2B5EF4-FFF2-40B4-BE49-F238E27FC236}">
                <a16:creationId xmlns:a16="http://schemas.microsoft.com/office/drawing/2014/main" id="{7B706199-4913-4B55-9B5D-8E70090DB84E}"/>
              </a:ext>
            </a:extLst>
          </p:cNvPr>
          <p:cNvSpPr txBox="1"/>
          <p:nvPr userDrawn="1"/>
        </p:nvSpPr>
        <p:spPr>
          <a:xfrm>
            <a:off x="282575" y="5080814"/>
            <a:ext cx="4986112" cy="252000"/>
          </a:xfrm>
          <a:prstGeom prst="rect">
            <a:avLst/>
          </a:prstGeom>
          <a:noFill/>
        </p:spPr>
        <p:txBody>
          <a:bodyPr wrap="square" lIns="0" tIns="0" rIns="0" bIns="0" rtlCol="0">
            <a:norm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000" kern="0" dirty="0">
                <a:ea typeface="Arial Unicode MS" pitchFamily="34" charset="-128"/>
                <a:cs typeface="Arial Unicode MS" pitchFamily="34" charset="-128"/>
              </a:rPr>
              <a:t>Public</a:t>
            </a:r>
          </a:p>
        </p:txBody>
      </p:sp>
      <p:sp>
        <p:nvSpPr>
          <p:cNvPr id="14" name="TextBox 13" descr="{&quot;templafy&quot;:{&quot;id&quot;:&quot;2e740e27-d291-467d-afc1-e82514af2a54&quot;}}">
            <a:extLst>
              <a:ext uri="{FF2B5EF4-FFF2-40B4-BE49-F238E27FC236}">
                <a16:creationId xmlns:a16="http://schemas.microsoft.com/office/drawing/2014/main" id="{BFA42BAF-303C-4217-83B2-BF66D6B92631}"/>
              </a:ext>
            </a:extLst>
          </p:cNvPr>
          <p:cNvSpPr txBox="1"/>
          <p:nvPr userDrawn="1"/>
        </p:nvSpPr>
        <p:spPr>
          <a:xfrm>
            <a:off x="280987" y="4478127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endParaRPr lang="en-GB" sz="1400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" name="TextBox 14" descr="{&quot;templafy&quot;:{&quot;id&quot;:&quot;0c82b060-573c-4bfd-95a9-273ccde78a2c&quot;}}">
            <a:extLst>
              <a:ext uri="{FF2B5EF4-FFF2-40B4-BE49-F238E27FC236}">
                <a16:creationId xmlns:a16="http://schemas.microsoft.com/office/drawing/2014/main" id="{30AD90F8-89DC-425B-9F9C-7D34A3A1D673}"/>
              </a:ext>
            </a:extLst>
          </p:cNvPr>
          <p:cNvSpPr txBox="1"/>
          <p:nvPr userDrawn="1"/>
        </p:nvSpPr>
        <p:spPr>
          <a:xfrm>
            <a:off x="288000" y="4274776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algn="l"/>
            <a:r>
              <a:rPr lang="en-GB" sz="1400" dirty="0">
                <a:solidFill>
                  <a:schemeClr val="tx1"/>
                </a:solidFill>
                <a:latin typeface="+mn-lt"/>
              </a:rPr>
              <a:t>SAP</a:t>
            </a:r>
          </a:p>
        </p:txBody>
      </p:sp>
    </p:spTree>
    <p:extLst>
      <p:ext uri="{BB962C8B-B14F-4D97-AF65-F5344CB8AC3E}">
        <p14:creationId xmlns:p14="http://schemas.microsoft.com/office/powerpoint/2010/main" val="304804629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181" userDrawn="1">
          <p15:clr>
            <a:srgbClr val="FBAE40"/>
          </p15:clr>
        </p15:guide>
        <p15:guide id="2" orient="horz" pos="1704" userDrawn="1">
          <p15:clr>
            <a:srgbClr val="FBAE40"/>
          </p15:clr>
        </p15:guide>
        <p15:guide id="3" pos="4196" userDrawn="1">
          <p15:clr>
            <a:srgbClr val="FBAE40"/>
          </p15:clr>
        </p15:guide>
        <p15:guide id="4" orient="horz" pos="2688" userDrawn="1">
          <p15:clr>
            <a:srgbClr val="FBAE40"/>
          </p15:clr>
        </p15:guide>
        <p15:guide id="5" orient="horz" pos="2335" userDrawn="1">
          <p15:clr>
            <a:srgbClr val="FBAE40"/>
          </p15:clr>
        </p15:guide>
        <p15:guide id="6" orient="horz" pos="2960" userDrawn="1">
          <p15:clr>
            <a:srgbClr val="FBAE40"/>
          </p15:clr>
        </p15:guide>
        <p15:guide id="7" orient="horz" pos="4144" userDrawn="1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39129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317">
          <p15:clr>
            <a:srgbClr val="FBAE40"/>
          </p15:clr>
        </p15:guide>
        <p15:guide id="3" pos="7364">
          <p15:clr>
            <a:srgbClr val="FBAE40"/>
          </p15:clr>
        </p15:guide>
        <p15:guide id="4" orient="horz" pos="551">
          <p15:clr>
            <a:srgbClr val="FBAE40"/>
          </p15:clr>
        </p15:guide>
        <p15:guide id="5" orient="horz" pos="3992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503999" y="1620000"/>
            <a:ext cx="11186477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11186476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2132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6">
          <p15:clr>
            <a:srgbClr val="FBAE40"/>
          </p15:clr>
        </p15:guide>
        <p15:guide id="2" orient="horz" pos="3991">
          <p15:clr>
            <a:srgbClr val="FBAE40"/>
          </p15:clr>
        </p15:guide>
        <p15:guide id="3" pos="7364">
          <p15:clr>
            <a:srgbClr val="FBAE40"/>
          </p15:clr>
        </p15:guide>
        <p15:guide id="4" orient="horz" pos="318">
          <p15:clr>
            <a:srgbClr val="FBAE40"/>
          </p15:clr>
        </p15:guide>
        <p15:guide id="5" orient="horz" pos="552">
          <p15:clr>
            <a:srgbClr val="FBAE40"/>
          </p15:clr>
        </p15:guide>
        <p15:guide id="6" orient="horz" pos="1019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- column 2"/>
          <p:cNvSpPr>
            <a:spLocks noGrp="1"/>
          </p:cNvSpPr>
          <p:nvPr>
            <p:ph type="body" sz="quarter" idx="11" hasCustomPrompt="1"/>
          </p:nvPr>
        </p:nvSpPr>
        <p:spPr>
          <a:xfrm>
            <a:off x="6362477" y="1620000"/>
            <a:ext cx="5328000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- column 1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620000"/>
            <a:ext cx="5328000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11186476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109689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3991">
          <p15:clr>
            <a:srgbClr val="FBAE40"/>
          </p15:clr>
        </p15:guide>
        <p15:guide id="3" pos="7364">
          <p15:clr>
            <a:srgbClr val="FBAE40"/>
          </p15:clr>
        </p15:guide>
        <p15:guide id="4" pos="3674">
          <p15:clr>
            <a:srgbClr val="FBAE40"/>
          </p15:clr>
        </p15:guide>
        <p15:guide id="5" pos="4007">
          <p15:clr>
            <a:srgbClr val="FBAE40"/>
          </p15:clr>
        </p15:guide>
        <p15:guide id="6" orient="horz" pos="317">
          <p15:clr>
            <a:srgbClr val="FBAE40"/>
          </p15:clr>
        </p15:guide>
        <p15:guide id="7" orient="horz" pos="551">
          <p15:clr>
            <a:srgbClr val="FBAE40"/>
          </p15:clr>
        </p15:guide>
        <p15:guide id="8" orient="horz" pos="102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: 3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- column 3"/>
          <p:cNvSpPr>
            <a:spLocks noGrp="1"/>
          </p:cNvSpPr>
          <p:nvPr>
            <p:ph type="body" sz="quarter" idx="13" hasCustomPrompt="1"/>
          </p:nvPr>
        </p:nvSpPr>
        <p:spPr>
          <a:xfrm>
            <a:off x="8126477" y="1620000"/>
            <a:ext cx="3564000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- column 2"/>
          <p:cNvSpPr>
            <a:spLocks noGrp="1"/>
          </p:cNvSpPr>
          <p:nvPr>
            <p:ph type="body" sz="quarter" idx="12" hasCustomPrompt="1"/>
          </p:nvPr>
        </p:nvSpPr>
        <p:spPr>
          <a:xfrm>
            <a:off x="4315238" y="1620000"/>
            <a:ext cx="3564000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- column 1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620000"/>
            <a:ext cx="3564000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11186476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74375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317">
          <p15:clr>
            <a:srgbClr val="FBAE40"/>
          </p15:clr>
        </p15:guide>
        <p15:guide id="3" pos="2563">
          <p15:clr>
            <a:srgbClr val="FBAE40"/>
          </p15:clr>
        </p15:guide>
        <p15:guide id="4" pos="2717">
          <p15:clr>
            <a:srgbClr val="FBAE40"/>
          </p15:clr>
        </p15:guide>
        <p15:guide id="5" pos="4964">
          <p15:clr>
            <a:srgbClr val="FBAE40"/>
          </p15:clr>
        </p15:guide>
        <p15:guide id="6" pos="5119">
          <p15:clr>
            <a:srgbClr val="FBAE40"/>
          </p15:clr>
        </p15:guide>
        <p15:guide id="7" pos="7364">
          <p15:clr>
            <a:srgbClr val="FBAE40"/>
          </p15:clr>
        </p15:guide>
        <p15:guide id="8" orient="horz" pos="551">
          <p15:clr>
            <a:srgbClr val="FBAE40"/>
          </p15:clr>
        </p15:guide>
        <p15:guide id="9" orient="horz" pos="1020">
          <p15:clr>
            <a:srgbClr val="FBAE40"/>
          </p15:clr>
        </p15:guide>
        <p15:guide id="10" orient="horz" pos="3990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lumns - 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2"/>
          <p:cNvSpPr>
            <a:spLocks noGrp="1"/>
          </p:cNvSpPr>
          <p:nvPr>
            <p:ph type="body" sz="quarter" idx="13" hasCustomPrompt="1"/>
          </p:nvPr>
        </p:nvSpPr>
        <p:spPr>
          <a:xfrm>
            <a:off x="6362477" y="4770000"/>
            <a:ext cx="5328000" cy="156600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Picture Placeholder 2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6362477" y="1620000"/>
            <a:ext cx="5328000" cy="2631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3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4770000"/>
            <a:ext cx="5328000" cy="156600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04000" y="1620000"/>
            <a:ext cx="5328000" cy="2631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11186476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073526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317">
          <p15:clr>
            <a:srgbClr val="FBAE40"/>
          </p15:clr>
        </p15:guide>
        <p15:guide id="3" orient="horz" pos="551">
          <p15:clr>
            <a:srgbClr val="FBAE40"/>
          </p15:clr>
        </p15:guide>
        <p15:guide id="4" orient="horz" pos="1020">
          <p15:clr>
            <a:srgbClr val="FBAE40"/>
          </p15:clr>
        </p15:guide>
        <p15:guide id="5" orient="horz" pos="2678">
          <p15:clr>
            <a:srgbClr val="FBAE40"/>
          </p15:clr>
        </p15:guide>
        <p15:guide id="6" orient="horz" pos="3004">
          <p15:clr>
            <a:srgbClr val="FBAE40"/>
          </p15:clr>
        </p15:guide>
        <p15:guide id="7" orient="horz" pos="3991">
          <p15:clr>
            <a:srgbClr val="FBAE40"/>
          </p15:clr>
        </p15:guide>
        <p15:guide id="8" pos="3682">
          <p15:clr>
            <a:srgbClr val="FBAE40"/>
          </p15:clr>
        </p15:guide>
        <p15:guide id="9" pos="4000">
          <p15:clr>
            <a:srgbClr val="FBAE40"/>
          </p15:clr>
        </p15:guide>
        <p15:guide id="10" pos="7364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Columns - 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8299277" y="4354921"/>
            <a:ext cx="3391200" cy="1981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8299277" y="1620000"/>
            <a:ext cx="3391200" cy="2232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9" name="Text placeholder 2"/>
          <p:cNvSpPr>
            <a:spLocks noGrp="1"/>
          </p:cNvSpPr>
          <p:nvPr>
            <p:ph type="body" sz="quarter" idx="15" hasCustomPrompt="1"/>
          </p:nvPr>
        </p:nvSpPr>
        <p:spPr>
          <a:xfrm>
            <a:off x="4401639" y="4354921"/>
            <a:ext cx="3391200" cy="1981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4401639" y="1620000"/>
            <a:ext cx="3391200" cy="2232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3" name="Text placeholder 1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4354921"/>
            <a:ext cx="3391200" cy="1981079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1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04000" y="1620000"/>
            <a:ext cx="3391200" cy="2232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11186476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80565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317">
          <p15:clr>
            <a:srgbClr val="FBAE40"/>
          </p15:clr>
        </p15:guide>
        <p15:guide id="3" pos="2455">
          <p15:clr>
            <a:srgbClr val="FBAE40"/>
          </p15:clr>
        </p15:guide>
        <p15:guide id="4" pos="2773">
          <p15:clr>
            <a:srgbClr val="FBAE40"/>
          </p15:clr>
        </p15:guide>
        <p15:guide id="5" pos="4910">
          <p15:clr>
            <a:srgbClr val="FBAE40"/>
          </p15:clr>
        </p15:guide>
        <p15:guide id="6" pos="5227">
          <p15:clr>
            <a:srgbClr val="FBAE40"/>
          </p15:clr>
        </p15:guide>
        <p15:guide id="7" pos="7364">
          <p15:clr>
            <a:srgbClr val="FBAE40"/>
          </p15:clr>
        </p15:guide>
        <p15:guide id="8" orient="horz" pos="551">
          <p15:clr>
            <a:srgbClr val="FBAE40"/>
          </p15:clr>
        </p15:guide>
        <p15:guide id="9" orient="horz" pos="1019">
          <p15:clr>
            <a:srgbClr val="FBAE40"/>
          </p15:clr>
        </p15:guide>
        <p15:guide id="10" orient="horz" pos="2428">
          <p15:clr>
            <a:srgbClr val="FBAE40"/>
          </p15:clr>
        </p15:guide>
        <p15:guide id="11" orient="horz" pos="2743">
          <p15:clr>
            <a:srgbClr val="FBAE40"/>
          </p15:clr>
        </p15:guide>
        <p15:guide id="12" orient="horz" pos="3991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Columns - Text and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 placeholder - column 2"/>
          <p:cNvSpPr>
            <a:spLocks noGrp="1"/>
          </p:cNvSpPr>
          <p:nvPr>
            <p:ph type="body" sz="quarter" idx="13" hasCustomPrompt="1"/>
          </p:nvPr>
        </p:nvSpPr>
        <p:spPr>
          <a:xfrm>
            <a:off x="9274877" y="3878221"/>
            <a:ext cx="2415600" cy="245778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Picture Placeholder 4"/>
          <p:cNvSpPr>
            <a:spLocks noGrp="1"/>
          </p:cNvSpPr>
          <p:nvPr>
            <p:ph type="pic" sz="quarter" idx="14" hasCustomPrompt="1"/>
          </p:nvPr>
        </p:nvSpPr>
        <p:spPr bwMode="gray">
          <a:xfrm>
            <a:off x="9274877" y="1620000"/>
            <a:ext cx="2415600" cy="1728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13" name="Text placeholder - column 2"/>
          <p:cNvSpPr>
            <a:spLocks noGrp="1"/>
          </p:cNvSpPr>
          <p:nvPr>
            <p:ph type="body" sz="quarter" idx="17" hasCustomPrompt="1"/>
          </p:nvPr>
        </p:nvSpPr>
        <p:spPr>
          <a:xfrm>
            <a:off x="6351252" y="3878221"/>
            <a:ext cx="2415600" cy="245778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8" hasCustomPrompt="1"/>
          </p:nvPr>
        </p:nvSpPr>
        <p:spPr bwMode="gray">
          <a:xfrm>
            <a:off x="6351252" y="1620000"/>
            <a:ext cx="2415600" cy="1728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9" name="Text placeholder - column 2"/>
          <p:cNvSpPr>
            <a:spLocks noGrp="1"/>
          </p:cNvSpPr>
          <p:nvPr>
            <p:ph type="body" sz="quarter" idx="15" hasCustomPrompt="1"/>
          </p:nvPr>
        </p:nvSpPr>
        <p:spPr>
          <a:xfrm>
            <a:off x="3427626" y="3878221"/>
            <a:ext cx="2415600" cy="245778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6" hasCustomPrompt="1"/>
          </p:nvPr>
        </p:nvSpPr>
        <p:spPr bwMode="gray">
          <a:xfrm>
            <a:off x="3427626" y="1620000"/>
            <a:ext cx="2415600" cy="1728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3" name="Text placeholder - column 2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3878220"/>
            <a:ext cx="2415600" cy="2457780"/>
          </a:xfrm>
        </p:spPr>
        <p:txBody>
          <a:bodyPr/>
          <a:lstStyle>
            <a:lvl1pPr>
              <a:spcBef>
                <a:spcPts val="600"/>
              </a:spcBef>
              <a:defRPr sz="1800"/>
            </a:lvl1pPr>
            <a:lvl2pPr>
              <a:defRPr sz="1600"/>
            </a:lvl2pPr>
            <a:lvl3pPr>
              <a:defRPr sz="1400"/>
            </a:lvl3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504000" y="1620000"/>
            <a:ext cx="2415600" cy="1728000"/>
          </a:xfrm>
          <a:noFill/>
        </p:spPr>
        <p:txBody>
          <a:bodyPr vert="horz" lIns="0" tIns="180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 or pictogram</a:t>
            </a:r>
            <a:endParaRPr lang="de-DE" dirty="0"/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11186476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00151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317">
          <p15:clr>
            <a:srgbClr val="FBAE40"/>
          </p15:clr>
        </p15:guide>
        <p15:guide id="3" orient="horz" pos="551">
          <p15:clr>
            <a:srgbClr val="FBAE40"/>
          </p15:clr>
        </p15:guide>
        <p15:guide id="4" orient="horz" pos="1021">
          <p15:clr>
            <a:srgbClr val="FBAE40"/>
          </p15:clr>
        </p15:guide>
        <p15:guide id="5" orient="horz" pos="2110">
          <p15:clr>
            <a:srgbClr val="FBAE40"/>
          </p15:clr>
        </p15:guide>
        <p15:guide id="6" orient="horz" pos="2442">
          <p15:clr>
            <a:srgbClr val="FBAE40"/>
          </p15:clr>
        </p15:guide>
        <p15:guide id="7" orient="horz" pos="3990">
          <p15:clr>
            <a:srgbClr val="FBAE40"/>
          </p15:clr>
        </p15:guide>
        <p15:guide id="8" pos="1840">
          <p15:clr>
            <a:srgbClr val="FBAE40"/>
          </p15:clr>
        </p15:guide>
        <p15:guide id="9" pos="2159">
          <p15:clr>
            <a:srgbClr val="FBAE40"/>
          </p15:clr>
        </p15:guide>
        <p15:guide id="10" pos="3683">
          <p15:clr>
            <a:srgbClr val="FBAE40"/>
          </p15:clr>
        </p15:guide>
        <p15:guide id="11" pos="4000">
          <p15:clr>
            <a:srgbClr val="FBAE40"/>
          </p15:clr>
        </p15:guide>
        <p15:guide id="12" pos="5525">
          <p15:clr>
            <a:srgbClr val="FBAE40"/>
          </p15:clr>
        </p15:guide>
        <p15:guide id="13" pos="5842">
          <p15:clr>
            <a:srgbClr val="FBAE40"/>
          </p15:clr>
        </p15:guide>
        <p15:guide id="14" pos="7364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Quote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800000"/>
            <a:ext cx="11185200" cy="3285032"/>
          </a:xfrm>
        </p:spPr>
        <p:txBody>
          <a:bodyPr/>
          <a:lstStyle>
            <a:lvl1pPr marL="395921" indent="-395921">
              <a:lnSpc>
                <a:spcPct val="90000"/>
              </a:lnSpc>
              <a:spcBef>
                <a:spcPts val="600"/>
              </a:spcBef>
              <a:defRPr sz="5999" b="1"/>
            </a:lvl1pPr>
            <a:lvl2pPr marL="395921" indent="0">
              <a:buNone/>
              <a:defRPr sz="1600"/>
            </a:lvl2pPr>
          </a:lstStyle>
          <a:p>
            <a:pPr lvl="0"/>
            <a:r>
              <a:rPr lang="en-US" noProof="0" dirty="0"/>
              <a:t>“Quote goes here </a:t>
            </a:r>
            <a:br>
              <a:rPr lang="en-US" noProof="0" dirty="0"/>
            </a:br>
            <a:r>
              <a:rPr lang="en-US" noProof="0" dirty="0"/>
              <a:t>and here.”</a:t>
            </a:r>
          </a:p>
          <a:p>
            <a:pPr lvl="1"/>
            <a:r>
              <a:rPr lang="en-US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81184508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4" orient="horz" pos="1133">
          <p15:clr>
            <a:srgbClr val="FBAE40"/>
          </p15:clr>
        </p15:guide>
        <p15:guide id="5" orient="horz" pos="3204">
          <p15:clr>
            <a:srgbClr val="FBAE40"/>
          </p15:clr>
        </p15:guide>
        <p15:guide id="6" pos="7363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with Image 1/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1/3 right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8127175" y="0"/>
            <a:ext cx="4068000" cy="6858000"/>
          </a:xfrm>
          <a:noFill/>
        </p:spPr>
        <p:txBody>
          <a:bodyPr vert="horz" lIns="0" tIns="2448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</a:t>
            </a:r>
            <a:endParaRPr lang="de-DE" dirty="0"/>
          </a:p>
        </p:txBody>
      </p:sp>
      <p:sp>
        <p:nvSpPr>
          <p:cNvPr id="7" name="Text Placeholder"/>
          <p:cNvSpPr>
            <a:spLocks noGrp="1"/>
          </p:cNvSpPr>
          <p:nvPr>
            <p:ph type="body" sz="quarter" idx="11" hasCustomPrompt="1"/>
          </p:nvPr>
        </p:nvSpPr>
        <p:spPr bwMode="black">
          <a:xfrm>
            <a:off x="503999" y="1620000"/>
            <a:ext cx="7092000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de-DE" dirty="0"/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7092000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76824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3991">
          <p15:clr>
            <a:srgbClr val="FBAE40"/>
          </p15:clr>
        </p15:guide>
        <p15:guide id="3" pos="4786">
          <p15:clr>
            <a:srgbClr val="FBAE40"/>
          </p15:clr>
        </p15:guide>
        <p15:guide id="4" pos="5119">
          <p15:clr>
            <a:srgbClr val="FBAE40"/>
          </p15:clr>
        </p15:guide>
        <p15:guide id="5" orient="horz" pos="317">
          <p15:clr>
            <a:srgbClr val="FBAE40"/>
          </p15:clr>
        </p15:guide>
        <p15:guide id="6" orient="horz" pos="551">
          <p15:clr>
            <a:srgbClr val="FBAE40"/>
          </p15:clr>
        </p15:guide>
        <p15:guide id="7" orient="horz" pos="102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Bleed Imag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full image"/>
          <p:cNvSpPr>
            <a:spLocks noGrp="1"/>
          </p:cNvSpPr>
          <p:nvPr>
            <p:ph type="pic" sz="quarter" idx="10" hasCustomPrompt="1"/>
          </p:nvPr>
        </p:nvSpPr>
        <p:spPr bwMode="gray">
          <a:xfrm>
            <a:off x="1" y="0"/>
            <a:ext cx="12195175" cy="6858000"/>
          </a:xfrm>
          <a:noFill/>
        </p:spPr>
        <p:txBody>
          <a:bodyPr vert="horz" lIns="0" tIns="2448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image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13521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genda items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620000"/>
            <a:ext cx="11185200" cy="4716000"/>
          </a:xfrm>
        </p:spPr>
        <p:txBody>
          <a:bodyPr>
            <a:normAutofit/>
          </a:bodyPr>
          <a:lstStyle>
            <a:lvl1pPr marL="0" marR="0" indent="0" algn="l" defTabSz="1088558" rtl="0" eaLnBrk="1" fontAlgn="auto" latinLnBrk="0" hangingPunct="1">
              <a:lnSpc>
                <a:spcPct val="100000"/>
              </a:lnSpc>
              <a:spcBef>
                <a:spcPts val="30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sz="2000" b="0"/>
            </a:lvl1pPr>
            <a:lvl2pPr marL="179964" marR="0" indent="-179964" algn="l" defTabSz="1088558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ct val="100000"/>
              <a:buFont typeface="Wingdings" panose="05000000000000000000" pitchFamily="2" charset="2"/>
              <a:buChar char="§"/>
              <a:tabLst/>
              <a:defRPr sz="1800"/>
            </a:lvl2pPr>
            <a:lvl3pPr marL="359928" marR="0" indent="-179352" algn="l" defTabSz="1088558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Arial" pitchFamily="34" charset="0"/>
              <a:buChar char="–"/>
              <a:tabLst/>
              <a:defRPr sz="1800" baseline="0"/>
            </a:lvl3pPr>
            <a:lvl4pPr marL="539892" marR="0" indent="-179964" algn="l" defTabSz="1088558" rtl="0" eaLnBrk="1" fontAlgn="auto" latinLnBrk="0" hangingPunct="1">
              <a:lnSpc>
                <a:spcPct val="100000"/>
              </a:lnSpc>
              <a:spcBef>
                <a:spcPts val="250"/>
              </a:spcBef>
              <a:spcAft>
                <a:spcPts val="0"/>
              </a:spcAft>
              <a:buClr>
                <a:schemeClr val="tx1"/>
              </a:buClr>
              <a:buSzPct val="100000"/>
              <a:buFont typeface="Courier New" pitchFamily="49" charset="0"/>
              <a:buChar char="o"/>
              <a:tabLst/>
              <a:defRPr sz="1600"/>
            </a:lvl4pPr>
            <a:lvl5pPr>
              <a:buClr>
                <a:schemeClr val="accent2"/>
              </a:buClr>
              <a:buFont typeface="Arial" pitchFamily="34" charset="0"/>
              <a:buChar char="–"/>
              <a:defRPr/>
            </a:lvl5pPr>
          </a:lstStyle>
          <a:p>
            <a:pPr lvl="0"/>
            <a:r>
              <a:rPr lang="en-US" dirty="0"/>
              <a:t>Agenda Item/Divider Headline</a:t>
            </a:r>
          </a:p>
          <a:p>
            <a:pPr lvl="1"/>
            <a:r>
              <a:rPr lang="en-US" dirty="0"/>
              <a:t>Details</a:t>
            </a:r>
          </a:p>
        </p:txBody>
      </p:sp>
      <p:sp>
        <p:nvSpPr>
          <p:cNvPr id="3" name="Agenda 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185936061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 userDrawn="1">
          <p15:clr>
            <a:srgbClr val="FBAE40"/>
          </p15:clr>
        </p15:guide>
        <p15:guide id="2" orient="horz" pos="1020" userDrawn="1">
          <p15:clr>
            <a:srgbClr val="FBAE40"/>
          </p15:clr>
        </p15:guide>
        <p15:guide id="3" pos="7364" userDrawn="1">
          <p15:clr>
            <a:srgbClr val="FBAE40"/>
          </p15:clr>
        </p15:guide>
        <p15:guide id="4" orient="horz" pos="316" userDrawn="1">
          <p15:clr>
            <a:srgbClr val="FBAE40"/>
          </p15:clr>
        </p15:guide>
        <p15:guide id="5" orient="horz" pos="551" userDrawn="1">
          <p15:clr>
            <a:srgbClr val="FBAE40"/>
          </p15:clr>
        </p15:guide>
        <p15:guide id="6" orient="horz" pos="3992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Screensh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"/>
          <p:cNvSpPr>
            <a:spLocks noGrp="1"/>
          </p:cNvSpPr>
          <p:nvPr>
            <p:ph type="pic" sz="quarter" idx="13" hasCustomPrompt="1"/>
          </p:nvPr>
        </p:nvSpPr>
        <p:spPr bwMode="gray">
          <a:xfrm>
            <a:off x="6362477" y="1620000"/>
            <a:ext cx="5328000" cy="4716000"/>
          </a:xfrm>
          <a:noFill/>
        </p:spPr>
        <p:txBody>
          <a:bodyPr vert="horz" lIns="0" tIns="1512000" rIns="0" bIns="0" rtlCol="0" anchor="t" anchorCtr="0">
            <a:noAutofit/>
          </a:bodyPr>
          <a:lstStyle>
            <a:lvl1pPr marL="0" indent="0" algn="ctr" defTabSz="1088558" rtl="0" eaLnBrk="1" latinLnBrk="0" hangingPunct="1">
              <a:spcBef>
                <a:spcPts val="1929"/>
              </a:spcBef>
              <a:buClr>
                <a:schemeClr val="accent1"/>
              </a:buClr>
              <a:buSzPct val="80000"/>
              <a:buFontTx/>
              <a:buNone/>
              <a:defRPr lang="de-DE" sz="1600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 dirty="0"/>
              <a:t>Click icon to add screenshot</a:t>
            </a:r>
            <a:endParaRPr lang="de-DE" dirty="0"/>
          </a:p>
        </p:txBody>
      </p:sp>
      <p:sp>
        <p:nvSpPr>
          <p:cNvPr id="4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620000"/>
            <a:ext cx="5328000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11186476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09706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1020">
          <p15:clr>
            <a:srgbClr val="FBAE40"/>
          </p15:clr>
        </p15:guide>
        <p15:guide id="3" pos="3674">
          <p15:clr>
            <a:srgbClr val="FBAE40"/>
          </p15:clr>
        </p15:guide>
        <p15:guide id="4" pos="4008">
          <p15:clr>
            <a:srgbClr val="FBAE40"/>
          </p15:clr>
        </p15:guide>
        <p15:guide id="5" pos="7364">
          <p15:clr>
            <a:srgbClr val="FBAE40"/>
          </p15:clr>
        </p15:guide>
        <p15:guide id="6" orient="horz" pos="317">
          <p15:clr>
            <a:srgbClr val="FBAE40"/>
          </p15:clr>
        </p15:guide>
        <p15:guide id="7" orient="horz" pos="551">
          <p15:clr>
            <a:srgbClr val="FBAE40"/>
          </p15:clr>
        </p15:guide>
        <p15:guide id="8" orient="horz" pos="3991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"/>
          <p:cNvSpPr>
            <a:spLocks noGrp="1"/>
          </p:cNvSpPr>
          <p:nvPr>
            <p:ph idx="1" hasCustomPrompt="1"/>
          </p:nvPr>
        </p:nvSpPr>
        <p:spPr bwMode="gray">
          <a:xfrm>
            <a:off x="504000" y="1620000"/>
            <a:ext cx="11185200" cy="4716000"/>
          </a:xfrm>
          <a:noFill/>
        </p:spPr>
        <p:txBody>
          <a:bodyPr tIns="1368000"/>
          <a:lstStyle>
            <a:lvl1pPr algn="ctr">
              <a:defRPr sz="1400" b="0"/>
            </a:lvl1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2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58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317">
          <p15:clr>
            <a:srgbClr val="FBAE40"/>
          </p15:clr>
        </p15:guide>
        <p15:guide id="3" orient="horz" pos="551">
          <p15:clr>
            <a:srgbClr val="FBAE40"/>
          </p15:clr>
        </p15:guide>
        <p15:guide id="4" orient="horz" pos="1020">
          <p15:clr>
            <a:srgbClr val="FBAE40"/>
          </p15:clr>
        </p15:guide>
        <p15:guide id="5" orient="horz" pos="3991">
          <p15:clr>
            <a:srgbClr val="FBAE40"/>
          </p15:clr>
        </p15:guide>
        <p15:guide id="6" pos="736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842898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hank You, Contact and Copy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027149" name="SAP Logo Placeholder" descr="{&quot;templafy&quot;:{&quot;id&quot;:&quot;a1247944-1afe-4364-845d-5943689cdbb5&quot;}}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09760" y="5797296"/>
            <a:ext cx="2208436" cy="532020"/>
          </a:xfrm>
          <a:prstGeom prst="rect">
            <a:avLst/>
          </a:prstGeom>
        </p:spPr>
      </p:pic>
      <p:pic>
        <p:nvPicPr>
          <p:cNvPr id="1877868106" name="Acquired Company Placeholder" descr="{&quot;templafy&quot;:{&quot;id&quot;:&quot;85a63d64-e7a2-445c-ae23-2e5e431d1e99&quot;}}" hidden="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000" y="509180"/>
            <a:ext cx="4125924" cy="266010"/>
          </a:xfrm>
          <a:prstGeom prst="rect">
            <a:avLst/>
          </a:prstGeom>
        </p:spPr>
      </p:pic>
      <p:sp>
        <p:nvSpPr>
          <p:cNvPr id="9" name="TextBox 8" descr="{&quot;templafy&quot;:{&quot;id&quot;:&quot;1c6fee78-2487-42ce-a5f2-4d17e717c173&quot;}}">
            <a:extLst>
              <a:ext uri="{FF2B5EF4-FFF2-40B4-BE49-F238E27FC236}">
                <a16:creationId xmlns:a16="http://schemas.microsoft.com/office/drawing/2014/main" id="{4AC0C605-F314-47FE-86E7-15011350854E}"/>
              </a:ext>
            </a:extLst>
          </p:cNvPr>
          <p:cNvSpPr txBox="1"/>
          <p:nvPr userDrawn="1"/>
        </p:nvSpPr>
        <p:spPr>
          <a:xfrm>
            <a:off x="503238" y="3317426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TextBox 9" descr="{&quot;templafy&quot;:{&quot;id&quot;:&quot;dc183819-495e-4b95-8bcd-31bded4338ce&quot;}}">
            <a:extLst>
              <a:ext uri="{FF2B5EF4-FFF2-40B4-BE49-F238E27FC236}">
                <a16:creationId xmlns:a16="http://schemas.microsoft.com/office/drawing/2014/main" id="{8E5171B9-2B3B-4785-9AC4-6411974D5276}"/>
              </a:ext>
            </a:extLst>
          </p:cNvPr>
          <p:cNvSpPr txBox="1"/>
          <p:nvPr userDrawn="1"/>
        </p:nvSpPr>
        <p:spPr>
          <a:xfrm>
            <a:off x="503238" y="3540574"/>
            <a:ext cx="5402236" cy="223148"/>
          </a:xfrm>
          <a:prstGeom prst="rect">
            <a:avLst/>
          </a:prstGeom>
          <a:noFill/>
        </p:spPr>
        <p:txBody>
          <a:bodyPr wrap="square" lIns="0" tIns="0" rIns="0" bIns="0" rtlCol="0" anchor="b" anchorCtr="0">
            <a:no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4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031ECE2-ED38-FE42-BEBA-1433C352D307}"/>
              </a:ext>
            </a:extLst>
          </p:cNvPr>
          <p:cNvSpPr txBox="1"/>
          <p:nvPr userDrawn="1"/>
        </p:nvSpPr>
        <p:spPr>
          <a:xfrm>
            <a:off x="503238" y="2905125"/>
            <a:ext cx="1837041" cy="246221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l" defTabSz="1088776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r>
              <a:rPr lang="en-US" sz="1600" dirty="0"/>
              <a:t>Contact information: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E5C152E-1B2C-2848-9A5B-C013FDF4DF21}"/>
              </a:ext>
            </a:extLst>
          </p:cNvPr>
          <p:cNvSpPr txBox="1"/>
          <p:nvPr userDrawn="1"/>
        </p:nvSpPr>
        <p:spPr>
          <a:xfrm>
            <a:off x="503238" y="1466850"/>
            <a:ext cx="4391247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5500" b="1" kern="0" dirty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Thank you.</a:t>
            </a:r>
          </a:p>
        </p:txBody>
      </p:sp>
      <p:sp>
        <p:nvSpPr>
          <p:cNvPr id="11" name="Copyright Placeholder" descr="{&quot;templafy&quot;:{&quot;id&quot;:&quot;ba9fff8e-a26f-4604-9418-39eec7243848&quot;}}">
            <a:extLst>
              <a:ext uri="{FF2B5EF4-FFF2-40B4-BE49-F238E27FC236}">
                <a16:creationId xmlns:a16="http://schemas.microsoft.com/office/drawing/2014/main" id="{0FCCAAF4-A87C-AC49-8F35-138E790C44C3}"/>
              </a:ext>
            </a:extLst>
          </p:cNvPr>
          <p:cNvSpPr txBox="1">
            <a:spLocks/>
          </p:cNvSpPr>
          <p:nvPr userDrawn="1"/>
        </p:nvSpPr>
        <p:spPr>
          <a:xfrm>
            <a:off x="504001" y="6536751"/>
            <a:ext cx="10155600" cy="1384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 defTabSz="1088558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Tx/>
              <a:buNone/>
              <a:defRPr sz="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64" indent="-179964" algn="l" defTabSz="1088558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892" indent="-179964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20000"/>
              <a:buFont typeface="Arial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892" indent="0" algn="l" defTabSz="1088558" rtl="0" eaLnBrk="1" latinLnBrk="0" hangingPunct="1">
              <a:spcBef>
                <a:spcPts val="1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5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14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9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7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600" dirty="0"/>
              <a:t>© 2022 SAP SE or an SAP affiliate company. All rights reserved. See Legal Notice on www.sap.com/legal-notice for use terms, disclaimers, disclosures, or restrictions related to SAP Materials for general audiences.</a:t>
            </a:r>
          </a:p>
        </p:txBody>
      </p:sp>
    </p:spTree>
    <p:extLst>
      <p:ext uri="{BB962C8B-B14F-4D97-AF65-F5344CB8AC3E}">
        <p14:creationId xmlns:p14="http://schemas.microsoft.com/office/powerpoint/2010/main" val="4182875418"/>
      </p:ext>
    </p:extLst>
  </p:cSld>
  <p:clrMapOvr>
    <a:masterClrMapping/>
  </p:clrMapOvr>
  <p:hf sldNum="0" hdr="0" ftr="0" dt="0"/>
  <p:extLst>
    <p:ext uri="{DCECCB84-F9BA-43D5-87BE-67443E8EF086}">
      <p15:sldGuideLst xmlns:p15="http://schemas.microsoft.com/office/powerpoint/2012/main">
        <p15:guide id="1" pos="7364">
          <p15:clr>
            <a:srgbClr val="FBAE40"/>
          </p15:clr>
        </p15:guide>
        <p15:guide id="2" orient="horz" pos="924">
          <p15:clr>
            <a:srgbClr val="FBAE40"/>
          </p15:clr>
        </p15:guide>
        <p15:guide id="4" orient="horz" pos="1830">
          <p15:clr>
            <a:srgbClr val="FBAE40"/>
          </p15:clr>
        </p15:guide>
        <p15:guide id="5" orient="horz" pos="4000">
          <p15:clr>
            <a:srgbClr val="FBAE40"/>
          </p15:clr>
        </p15:guide>
        <p15:guide id="6" pos="317">
          <p15:clr>
            <a:srgbClr val="FBAE40"/>
          </p15:clr>
        </p15:guide>
        <p15:guide id="8" pos="3841">
          <p15:clr>
            <a:srgbClr val="FBAE40"/>
          </p15:clr>
        </p15:guide>
        <p15:guide id="9" orient="horz" pos="318">
          <p15:clr>
            <a:srgbClr val="FBAE40"/>
          </p15:clr>
        </p15:guide>
      </p15:sldGuideLst>
    </p:ext>
  </p:extLs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917748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2" orient="horz" pos="317">
          <p15:clr>
            <a:srgbClr val="FBAE40"/>
          </p15:clr>
        </p15:guide>
        <p15:guide id="3" pos="7364">
          <p15:clr>
            <a:srgbClr val="FBAE40"/>
          </p15:clr>
        </p15:guide>
        <p15:guide id="4" orient="horz" pos="551">
          <p15:clr>
            <a:srgbClr val="FBAE40"/>
          </p15:clr>
        </p15:guide>
        <p15:guide id="5" orient="horz" pos="3992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503999" y="1620000"/>
            <a:ext cx="11186477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11186476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61566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6">
          <p15:clr>
            <a:srgbClr val="FBAE40"/>
          </p15:clr>
        </p15:guide>
        <p15:guide id="2" orient="horz" pos="3991">
          <p15:clr>
            <a:srgbClr val="FBAE40"/>
          </p15:clr>
        </p15:guide>
        <p15:guide id="3" pos="7364">
          <p15:clr>
            <a:srgbClr val="FBAE40"/>
          </p15:clr>
        </p15:guide>
        <p15:guide id="4" orient="horz" pos="318">
          <p15:clr>
            <a:srgbClr val="FBAE40"/>
          </p15:clr>
        </p15:guide>
        <p15:guide id="5" orient="horz" pos="552">
          <p15:clr>
            <a:srgbClr val="FBAE40"/>
          </p15:clr>
        </p15:guide>
        <p15:guide id="6" orient="horz" pos="1020">
          <p15:clr>
            <a:srgbClr val="FBAE40"/>
          </p15:clr>
        </p15:guide>
      </p15:sldGuideLst>
    </p:ext>
  </p:extLs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e -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Quote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800000"/>
            <a:ext cx="11185200" cy="3285032"/>
          </a:xfrm>
        </p:spPr>
        <p:txBody>
          <a:bodyPr/>
          <a:lstStyle>
            <a:lvl1pPr marL="395921" indent="-395921">
              <a:lnSpc>
                <a:spcPct val="90000"/>
              </a:lnSpc>
              <a:spcBef>
                <a:spcPts val="600"/>
              </a:spcBef>
              <a:defRPr sz="5999" b="1"/>
            </a:lvl1pPr>
            <a:lvl2pPr marL="395921" indent="0">
              <a:buNone/>
              <a:defRPr sz="1600"/>
            </a:lvl2pPr>
          </a:lstStyle>
          <a:p>
            <a:pPr lvl="0"/>
            <a:r>
              <a:rPr lang="en-US" noProof="0" dirty="0"/>
              <a:t>“Quote goes here </a:t>
            </a:r>
            <a:br>
              <a:rPr lang="en-US" noProof="0" dirty="0"/>
            </a:br>
            <a:r>
              <a:rPr lang="en-US" noProof="0" dirty="0"/>
              <a:t>and here.”</a:t>
            </a:r>
          </a:p>
          <a:p>
            <a:pPr lvl="1"/>
            <a:r>
              <a:rPr lang="en-US" noProof="0" dirty="0"/>
              <a:t>Source</a:t>
            </a:r>
          </a:p>
        </p:txBody>
      </p:sp>
    </p:spTree>
    <p:extLst>
      <p:ext uri="{BB962C8B-B14F-4D97-AF65-F5344CB8AC3E}">
        <p14:creationId xmlns:p14="http://schemas.microsoft.com/office/powerpoint/2010/main" val="250549330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>
          <p15:clr>
            <a:srgbClr val="FBAE40"/>
          </p15:clr>
        </p15:guide>
        <p15:guide id="4" orient="horz" pos="1133">
          <p15:clr>
            <a:srgbClr val="FBAE40"/>
          </p15:clr>
        </p15:guide>
        <p15:guide id="5" orient="horz" pos="3204">
          <p15:clr>
            <a:srgbClr val="FBAE40"/>
          </p15:clr>
        </p15:guide>
        <p15:guide id="6" pos="7363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vider text"/>
          <p:cNvSpPr>
            <a:spLocks noGrp="1"/>
          </p:cNvSpPr>
          <p:nvPr>
            <p:ph type="ctrTitle" hasCustomPrompt="1"/>
          </p:nvPr>
        </p:nvSpPr>
        <p:spPr bwMode="black">
          <a:xfrm>
            <a:off x="504000" y="3090446"/>
            <a:ext cx="11185200" cy="677108"/>
          </a:xfrm>
        </p:spPr>
        <p:txBody>
          <a:bodyPr anchor="ctr" anchorCtr="0">
            <a:noAutofit/>
          </a:bodyPr>
          <a:lstStyle>
            <a:lvl1pPr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page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09527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pos="317" userDrawn="1">
          <p15:clr>
            <a:srgbClr val="FBAE40"/>
          </p15:clr>
        </p15:guide>
        <p15:guide id="2" orient="horz" pos="2160" userDrawn="1">
          <p15:clr>
            <a:srgbClr val="FBAE40"/>
          </p15:clr>
        </p15:guide>
        <p15:guide id="3" pos="7364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vider Page with Imag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ivider image placeholder"/>
          <p:cNvSpPr>
            <a:spLocks noGrp="1"/>
          </p:cNvSpPr>
          <p:nvPr>
            <p:ph type="pic" sz="quarter" idx="12" hasCustomPrompt="1"/>
          </p:nvPr>
        </p:nvSpPr>
        <p:spPr bwMode="gray">
          <a:xfrm>
            <a:off x="1" y="3427200"/>
            <a:ext cx="12195175" cy="3430800"/>
          </a:xfrm>
          <a:noFill/>
        </p:spPr>
        <p:txBody>
          <a:bodyPr tIns="324000"/>
          <a:lstStyle>
            <a:lvl1pPr marL="0" marR="0" indent="0" algn="ctr" defTabSz="108855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 sz="1600">
                <a:solidFill>
                  <a:schemeClr val="tx1"/>
                </a:solidFill>
              </a:defRPr>
            </a:lvl1pPr>
          </a:lstStyle>
          <a:p>
            <a:pPr marL="0" marR="0" lvl="0" indent="0" algn="ctr" defTabSz="1088558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chemeClr val="accent1"/>
              </a:buClr>
              <a:buSzPct val="80000"/>
              <a:buFontTx/>
              <a:buNone/>
              <a:tabLst/>
              <a:defRPr/>
            </a:pPr>
            <a:r>
              <a:rPr lang="en-US" dirty="0"/>
              <a:t>Placeholder for image and illustration</a:t>
            </a:r>
          </a:p>
        </p:txBody>
      </p:sp>
      <p:sp>
        <p:nvSpPr>
          <p:cNvPr id="2" name="Divider text"/>
          <p:cNvSpPr>
            <a:spLocks noGrp="1"/>
          </p:cNvSpPr>
          <p:nvPr>
            <p:ph type="ctrTitle" hasCustomPrompt="1"/>
          </p:nvPr>
        </p:nvSpPr>
        <p:spPr bwMode="black">
          <a:xfrm>
            <a:off x="504000" y="1375046"/>
            <a:ext cx="11185200" cy="677108"/>
          </a:xfrm>
        </p:spPr>
        <p:txBody>
          <a:bodyPr anchor="t" anchorCtr="0">
            <a:noAutofit/>
          </a:bodyPr>
          <a:lstStyle>
            <a:lvl1pPr>
              <a:defRPr sz="440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 dirty="0"/>
              <a:t>Divider page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89852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hf sldNum="0" hdr="0" ftr="0" dt="0"/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7364" userDrawn="1">
          <p15:clr>
            <a:srgbClr val="FBAE40"/>
          </p15:clr>
        </p15:guide>
        <p15:guide id="3" pos="317" userDrawn="1">
          <p15:clr>
            <a:srgbClr val="FBAE40"/>
          </p15:clr>
        </p15:guide>
        <p15:guide id="4" orient="horz" pos="865" userDrawn="1">
          <p15:clr>
            <a:srgbClr val="FBAE40"/>
          </p15:clr>
        </p15:guide>
        <p15:guide id="5" orient="horz" pos="129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66743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 userDrawn="1">
          <p15:clr>
            <a:srgbClr val="FBAE40"/>
          </p15:clr>
        </p15:guide>
        <p15:guide id="2" orient="horz" pos="317" userDrawn="1">
          <p15:clr>
            <a:srgbClr val="FBAE40"/>
          </p15:clr>
        </p15:guide>
        <p15:guide id="3" pos="7364" userDrawn="1">
          <p15:clr>
            <a:srgbClr val="FBAE40"/>
          </p15:clr>
        </p15:guide>
        <p15:guide id="4" orient="horz" pos="551" userDrawn="1">
          <p15:clr>
            <a:srgbClr val="FBAE40"/>
          </p15:clr>
        </p15:guide>
        <p15:guide id="5" orient="horz" pos="3992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"/>
          <p:cNvSpPr>
            <a:spLocks noGrp="1"/>
          </p:cNvSpPr>
          <p:nvPr>
            <p:ph type="body" sz="quarter" idx="10" hasCustomPrompt="1"/>
          </p:nvPr>
        </p:nvSpPr>
        <p:spPr>
          <a:xfrm>
            <a:off x="503999" y="1620000"/>
            <a:ext cx="11186477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11186476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93322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6" userDrawn="1">
          <p15:clr>
            <a:srgbClr val="FBAE40"/>
          </p15:clr>
        </p15:guide>
        <p15:guide id="2" orient="horz" pos="3991" userDrawn="1">
          <p15:clr>
            <a:srgbClr val="FBAE40"/>
          </p15:clr>
        </p15:guide>
        <p15:guide id="3" pos="7364" userDrawn="1">
          <p15:clr>
            <a:srgbClr val="FBAE40"/>
          </p15:clr>
        </p15:guide>
        <p15:guide id="4" orient="horz" pos="318" userDrawn="1">
          <p15:clr>
            <a:srgbClr val="FBAE40"/>
          </p15:clr>
        </p15:guide>
        <p15:guide id="5" orient="horz" pos="552" userDrawn="1">
          <p15:clr>
            <a:srgbClr val="FBAE40"/>
          </p15:clr>
        </p15:guide>
        <p15:guide id="6" orient="horz" pos="102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Text: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- column 2"/>
          <p:cNvSpPr>
            <a:spLocks noGrp="1"/>
          </p:cNvSpPr>
          <p:nvPr>
            <p:ph type="body" sz="quarter" idx="11" hasCustomPrompt="1"/>
          </p:nvPr>
        </p:nvSpPr>
        <p:spPr>
          <a:xfrm>
            <a:off x="6362477" y="1620000"/>
            <a:ext cx="5328000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- column 1"/>
          <p:cNvSpPr>
            <a:spLocks noGrp="1"/>
          </p:cNvSpPr>
          <p:nvPr>
            <p:ph type="body" sz="quarter" idx="10" hasCustomPrompt="1"/>
          </p:nvPr>
        </p:nvSpPr>
        <p:spPr>
          <a:xfrm>
            <a:off x="504000" y="1620000"/>
            <a:ext cx="5328000" cy="471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"/>
          <p:cNvSpPr>
            <a:spLocks noGrp="1"/>
          </p:cNvSpPr>
          <p:nvPr>
            <p:ph type="title" hasCustomPrompt="1"/>
          </p:nvPr>
        </p:nvSpPr>
        <p:spPr>
          <a:xfrm>
            <a:off x="504001" y="504000"/>
            <a:ext cx="11186476" cy="369332"/>
          </a:xfrm>
        </p:spPr>
        <p:txBody>
          <a:bodyPr/>
          <a:lstStyle/>
          <a:p>
            <a:r>
              <a:rPr lang="en-US" noProof="0" dirty="0"/>
              <a:t>Insert page title (sentence case)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04814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17" userDrawn="1">
          <p15:clr>
            <a:srgbClr val="FBAE40"/>
          </p15:clr>
        </p15:guide>
        <p15:guide id="2" orient="horz" pos="3991" userDrawn="1">
          <p15:clr>
            <a:srgbClr val="FBAE40"/>
          </p15:clr>
        </p15:guide>
        <p15:guide id="3" pos="7364" userDrawn="1">
          <p15:clr>
            <a:srgbClr val="FBAE40"/>
          </p15:clr>
        </p15:guide>
        <p15:guide id="4" pos="3674" userDrawn="1">
          <p15:clr>
            <a:srgbClr val="FBAE40"/>
          </p15:clr>
        </p15:guide>
        <p15:guide id="5" pos="4007" userDrawn="1">
          <p15:clr>
            <a:srgbClr val="FBAE40"/>
          </p15:clr>
        </p15:guide>
        <p15:guide id="6" orient="horz" pos="317" userDrawn="1">
          <p15:clr>
            <a:srgbClr val="FBAE40"/>
          </p15:clr>
        </p15:guide>
        <p15:guide id="7" orient="horz" pos="551" userDrawn="1">
          <p15:clr>
            <a:srgbClr val="FBAE40"/>
          </p15:clr>
        </p15:guide>
        <p15:guide id="8" orient="horz" pos="102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17" Type="http://schemas.openxmlformats.org/officeDocument/2006/relationships/tags" Target="../tags/tag94.xml"/><Relationship Id="rId21" Type="http://schemas.openxmlformats.org/officeDocument/2006/relationships/slideLayout" Target="../slideLayouts/slideLayout21.xml"/><Relationship Id="rId42" Type="http://schemas.openxmlformats.org/officeDocument/2006/relationships/tags" Target="../tags/tag19.xml"/><Relationship Id="rId63" Type="http://schemas.openxmlformats.org/officeDocument/2006/relationships/tags" Target="../tags/tag40.xml"/><Relationship Id="rId84" Type="http://schemas.openxmlformats.org/officeDocument/2006/relationships/tags" Target="../tags/tag61.xml"/><Relationship Id="rId138" Type="http://schemas.openxmlformats.org/officeDocument/2006/relationships/tags" Target="../tags/tag115.xml"/><Relationship Id="rId107" Type="http://schemas.openxmlformats.org/officeDocument/2006/relationships/tags" Target="../tags/tag84.xml"/><Relationship Id="rId11" Type="http://schemas.openxmlformats.org/officeDocument/2006/relationships/slideLayout" Target="../slideLayouts/slideLayout11.xml"/><Relationship Id="rId32" Type="http://schemas.openxmlformats.org/officeDocument/2006/relationships/tags" Target="../tags/tag9.xml"/><Relationship Id="rId53" Type="http://schemas.openxmlformats.org/officeDocument/2006/relationships/tags" Target="../tags/tag30.xml"/><Relationship Id="rId74" Type="http://schemas.openxmlformats.org/officeDocument/2006/relationships/tags" Target="../tags/tag51.xml"/><Relationship Id="rId128" Type="http://schemas.openxmlformats.org/officeDocument/2006/relationships/tags" Target="../tags/tag105.xml"/><Relationship Id="rId5" Type="http://schemas.openxmlformats.org/officeDocument/2006/relationships/slideLayout" Target="../slideLayouts/slideLayout5.xml"/><Relationship Id="rId90" Type="http://schemas.openxmlformats.org/officeDocument/2006/relationships/tags" Target="../tags/tag67.xml"/><Relationship Id="rId95" Type="http://schemas.openxmlformats.org/officeDocument/2006/relationships/tags" Target="../tags/tag72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4.xml"/><Relationship Id="rId43" Type="http://schemas.openxmlformats.org/officeDocument/2006/relationships/tags" Target="../tags/tag20.xml"/><Relationship Id="rId48" Type="http://schemas.openxmlformats.org/officeDocument/2006/relationships/tags" Target="../tags/tag25.xml"/><Relationship Id="rId64" Type="http://schemas.openxmlformats.org/officeDocument/2006/relationships/tags" Target="../tags/tag41.xml"/><Relationship Id="rId69" Type="http://schemas.openxmlformats.org/officeDocument/2006/relationships/tags" Target="../tags/tag46.xml"/><Relationship Id="rId113" Type="http://schemas.openxmlformats.org/officeDocument/2006/relationships/tags" Target="../tags/tag90.xml"/><Relationship Id="rId118" Type="http://schemas.openxmlformats.org/officeDocument/2006/relationships/tags" Target="../tags/tag95.xml"/><Relationship Id="rId134" Type="http://schemas.openxmlformats.org/officeDocument/2006/relationships/tags" Target="../tags/tag111.xml"/><Relationship Id="rId139" Type="http://schemas.openxmlformats.org/officeDocument/2006/relationships/tags" Target="../tags/tag116.xml"/><Relationship Id="rId80" Type="http://schemas.openxmlformats.org/officeDocument/2006/relationships/tags" Target="../tags/tag57.xml"/><Relationship Id="rId85" Type="http://schemas.openxmlformats.org/officeDocument/2006/relationships/tags" Target="../tags/tag62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tags" Target="../tags/tag10.xml"/><Relationship Id="rId38" Type="http://schemas.openxmlformats.org/officeDocument/2006/relationships/tags" Target="../tags/tag15.xml"/><Relationship Id="rId59" Type="http://schemas.openxmlformats.org/officeDocument/2006/relationships/tags" Target="../tags/tag36.xml"/><Relationship Id="rId103" Type="http://schemas.openxmlformats.org/officeDocument/2006/relationships/tags" Target="../tags/tag80.xml"/><Relationship Id="rId108" Type="http://schemas.openxmlformats.org/officeDocument/2006/relationships/tags" Target="../tags/tag85.xml"/><Relationship Id="rId124" Type="http://schemas.openxmlformats.org/officeDocument/2006/relationships/tags" Target="../tags/tag101.xml"/><Relationship Id="rId129" Type="http://schemas.openxmlformats.org/officeDocument/2006/relationships/tags" Target="../tags/tag106.xml"/><Relationship Id="rId54" Type="http://schemas.openxmlformats.org/officeDocument/2006/relationships/tags" Target="../tags/tag31.xml"/><Relationship Id="rId70" Type="http://schemas.openxmlformats.org/officeDocument/2006/relationships/tags" Target="../tags/tag47.xml"/><Relationship Id="rId75" Type="http://schemas.openxmlformats.org/officeDocument/2006/relationships/tags" Target="../tags/tag52.xml"/><Relationship Id="rId91" Type="http://schemas.openxmlformats.org/officeDocument/2006/relationships/tags" Target="../tags/tag68.xml"/><Relationship Id="rId96" Type="http://schemas.openxmlformats.org/officeDocument/2006/relationships/tags" Target="../tags/tag73.xml"/><Relationship Id="rId140" Type="http://schemas.openxmlformats.org/officeDocument/2006/relationships/tags" Target="../tags/tag117.xml"/><Relationship Id="rId145" Type="http://schemas.openxmlformats.org/officeDocument/2006/relationships/tags" Target="../tags/tag12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5.xml"/><Relationship Id="rId49" Type="http://schemas.openxmlformats.org/officeDocument/2006/relationships/tags" Target="../tags/tag26.xml"/><Relationship Id="rId114" Type="http://schemas.openxmlformats.org/officeDocument/2006/relationships/tags" Target="../tags/tag91.xml"/><Relationship Id="rId119" Type="http://schemas.openxmlformats.org/officeDocument/2006/relationships/tags" Target="../tags/tag96.xml"/><Relationship Id="rId44" Type="http://schemas.openxmlformats.org/officeDocument/2006/relationships/tags" Target="../tags/tag21.xml"/><Relationship Id="rId60" Type="http://schemas.openxmlformats.org/officeDocument/2006/relationships/tags" Target="../tags/tag37.xml"/><Relationship Id="rId65" Type="http://schemas.openxmlformats.org/officeDocument/2006/relationships/tags" Target="../tags/tag42.xml"/><Relationship Id="rId81" Type="http://schemas.openxmlformats.org/officeDocument/2006/relationships/tags" Target="../tags/tag58.xml"/><Relationship Id="rId86" Type="http://schemas.openxmlformats.org/officeDocument/2006/relationships/tags" Target="../tags/tag63.xml"/><Relationship Id="rId130" Type="http://schemas.openxmlformats.org/officeDocument/2006/relationships/tags" Target="../tags/tag107.xml"/><Relationship Id="rId135" Type="http://schemas.openxmlformats.org/officeDocument/2006/relationships/tags" Target="../tags/tag112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tags" Target="../tags/tag16.xml"/><Relationship Id="rId109" Type="http://schemas.openxmlformats.org/officeDocument/2006/relationships/tags" Target="../tags/tag86.xml"/><Relationship Id="rId34" Type="http://schemas.openxmlformats.org/officeDocument/2006/relationships/tags" Target="../tags/tag11.xml"/><Relationship Id="rId50" Type="http://schemas.openxmlformats.org/officeDocument/2006/relationships/tags" Target="../tags/tag27.xml"/><Relationship Id="rId55" Type="http://schemas.openxmlformats.org/officeDocument/2006/relationships/tags" Target="../tags/tag32.xml"/><Relationship Id="rId76" Type="http://schemas.openxmlformats.org/officeDocument/2006/relationships/tags" Target="../tags/tag53.xml"/><Relationship Id="rId97" Type="http://schemas.openxmlformats.org/officeDocument/2006/relationships/tags" Target="../tags/tag74.xml"/><Relationship Id="rId104" Type="http://schemas.openxmlformats.org/officeDocument/2006/relationships/tags" Target="../tags/tag81.xml"/><Relationship Id="rId120" Type="http://schemas.openxmlformats.org/officeDocument/2006/relationships/tags" Target="../tags/tag97.xml"/><Relationship Id="rId125" Type="http://schemas.openxmlformats.org/officeDocument/2006/relationships/tags" Target="../tags/tag102.xml"/><Relationship Id="rId141" Type="http://schemas.openxmlformats.org/officeDocument/2006/relationships/tags" Target="../tags/tag118.xml"/><Relationship Id="rId146" Type="http://schemas.openxmlformats.org/officeDocument/2006/relationships/tags" Target="../tags/tag123.xml"/><Relationship Id="rId7" Type="http://schemas.openxmlformats.org/officeDocument/2006/relationships/slideLayout" Target="../slideLayouts/slideLayout7.xml"/><Relationship Id="rId71" Type="http://schemas.openxmlformats.org/officeDocument/2006/relationships/tags" Target="../tags/tag48.xml"/><Relationship Id="rId92" Type="http://schemas.openxmlformats.org/officeDocument/2006/relationships/tags" Target="../tags/tag69.xml"/><Relationship Id="rId2" Type="http://schemas.openxmlformats.org/officeDocument/2006/relationships/slideLayout" Target="../slideLayouts/slideLayout2.xml"/><Relationship Id="rId29" Type="http://schemas.openxmlformats.org/officeDocument/2006/relationships/tags" Target="../tags/tag6.xml"/><Relationship Id="rId24" Type="http://schemas.openxmlformats.org/officeDocument/2006/relationships/theme" Target="../theme/theme1.xml"/><Relationship Id="rId40" Type="http://schemas.openxmlformats.org/officeDocument/2006/relationships/tags" Target="../tags/tag17.xml"/><Relationship Id="rId45" Type="http://schemas.openxmlformats.org/officeDocument/2006/relationships/tags" Target="../tags/tag22.xml"/><Relationship Id="rId66" Type="http://schemas.openxmlformats.org/officeDocument/2006/relationships/tags" Target="../tags/tag43.xml"/><Relationship Id="rId87" Type="http://schemas.openxmlformats.org/officeDocument/2006/relationships/tags" Target="../tags/tag64.xml"/><Relationship Id="rId110" Type="http://schemas.openxmlformats.org/officeDocument/2006/relationships/tags" Target="../tags/tag87.xml"/><Relationship Id="rId115" Type="http://schemas.openxmlformats.org/officeDocument/2006/relationships/tags" Target="../tags/tag92.xml"/><Relationship Id="rId131" Type="http://schemas.openxmlformats.org/officeDocument/2006/relationships/tags" Target="../tags/tag108.xml"/><Relationship Id="rId136" Type="http://schemas.openxmlformats.org/officeDocument/2006/relationships/tags" Target="../tags/tag113.xml"/><Relationship Id="rId61" Type="http://schemas.openxmlformats.org/officeDocument/2006/relationships/tags" Target="../tags/tag38.xml"/><Relationship Id="rId82" Type="http://schemas.openxmlformats.org/officeDocument/2006/relationships/tags" Target="../tags/tag59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tags" Target="../tags/tag7.xml"/><Relationship Id="rId35" Type="http://schemas.openxmlformats.org/officeDocument/2006/relationships/tags" Target="../tags/tag12.xml"/><Relationship Id="rId56" Type="http://schemas.openxmlformats.org/officeDocument/2006/relationships/tags" Target="../tags/tag33.xml"/><Relationship Id="rId77" Type="http://schemas.openxmlformats.org/officeDocument/2006/relationships/tags" Target="../tags/tag54.xml"/><Relationship Id="rId100" Type="http://schemas.openxmlformats.org/officeDocument/2006/relationships/tags" Target="../tags/tag77.xml"/><Relationship Id="rId105" Type="http://schemas.openxmlformats.org/officeDocument/2006/relationships/tags" Target="../tags/tag82.xml"/><Relationship Id="rId126" Type="http://schemas.openxmlformats.org/officeDocument/2006/relationships/tags" Target="../tags/tag103.xml"/><Relationship Id="rId147" Type="http://schemas.openxmlformats.org/officeDocument/2006/relationships/tags" Target="../tags/tag124.xml"/><Relationship Id="rId8" Type="http://schemas.openxmlformats.org/officeDocument/2006/relationships/slideLayout" Target="../slideLayouts/slideLayout8.xml"/><Relationship Id="rId51" Type="http://schemas.openxmlformats.org/officeDocument/2006/relationships/tags" Target="../tags/tag28.xml"/><Relationship Id="rId72" Type="http://schemas.openxmlformats.org/officeDocument/2006/relationships/tags" Target="../tags/tag49.xml"/><Relationship Id="rId93" Type="http://schemas.openxmlformats.org/officeDocument/2006/relationships/tags" Target="../tags/tag70.xml"/><Relationship Id="rId98" Type="http://schemas.openxmlformats.org/officeDocument/2006/relationships/tags" Target="../tags/tag75.xml"/><Relationship Id="rId121" Type="http://schemas.openxmlformats.org/officeDocument/2006/relationships/tags" Target="../tags/tag98.xml"/><Relationship Id="rId142" Type="http://schemas.openxmlformats.org/officeDocument/2006/relationships/tags" Target="../tags/tag119.xml"/><Relationship Id="rId3" Type="http://schemas.openxmlformats.org/officeDocument/2006/relationships/slideLayout" Target="../slideLayouts/slideLayout3.xml"/><Relationship Id="rId25" Type="http://schemas.openxmlformats.org/officeDocument/2006/relationships/tags" Target="../tags/tag2.xml"/><Relationship Id="rId46" Type="http://schemas.openxmlformats.org/officeDocument/2006/relationships/tags" Target="../tags/tag23.xml"/><Relationship Id="rId67" Type="http://schemas.openxmlformats.org/officeDocument/2006/relationships/tags" Target="../tags/tag44.xml"/><Relationship Id="rId116" Type="http://schemas.openxmlformats.org/officeDocument/2006/relationships/tags" Target="../tags/tag93.xml"/><Relationship Id="rId137" Type="http://schemas.openxmlformats.org/officeDocument/2006/relationships/tags" Target="../tags/tag114.xml"/><Relationship Id="rId20" Type="http://schemas.openxmlformats.org/officeDocument/2006/relationships/slideLayout" Target="../slideLayouts/slideLayout20.xml"/><Relationship Id="rId41" Type="http://schemas.openxmlformats.org/officeDocument/2006/relationships/tags" Target="../tags/tag18.xml"/><Relationship Id="rId62" Type="http://schemas.openxmlformats.org/officeDocument/2006/relationships/tags" Target="../tags/tag39.xml"/><Relationship Id="rId83" Type="http://schemas.openxmlformats.org/officeDocument/2006/relationships/tags" Target="../tags/tag60.xml"/><Relationship Id="rId88" Type="http://schemas.openxmlformats.org/officeDocument/2006/relationships/tags" Target="../tags/tag65.xml"/><Relationship Id="rId111" Type="http://schemas.openxmlformats.org/officeDocument/2006/relationships/tags" Target="../tags/tag88.xml"/><Relationship Id="rId132" Type="http://schemas.openxmlformats.org/officeDocument/2006/relationships/tags" Target="../tags/tag109.xml"/><Relationship Id="rId15" Type="http://schemas.openxmlformats.org/officeDocument/2006/relationships/slideLayout" Target="../slideLayouts/slideLayout15.xml"/><Relationship Id="rId36" Type="http://schemas.openxmlformats.org/officeDocument/2006/relationships/tags" Target="../tags/tag13.xml"/><Relationship Id="rId57" Type="http://schemas.openxmlformats.org/officeDocument/2006/relationships/tags" Target="../tags/tag34.xml"/><Relationship Id="rId106" Type="http://schemas.openxmlformats.org/officeDocument/2006/relationships/tags" Target="../tags/tag83.xml"/><Relationship Id="rId127" Type="http://schemas.openxmlformats.org/officeDocument/2006/relationships/tags" Target="../tags/tag104.xml"/><Relationship Id="rId10" Type="http://schemas.openxmlformats.org/officeDocument/2006/relationships/slideLayout" Target="../slideLayouts/slideLayout10.xml"/><Relationship Id="rId31" Type="http://schemas.openxmlformats.org/officeDocument/2006/relationships/tags" Target="../tags/tag8.xml"/><Relationship Id="rId52" Type="http://schemas.openxmlformats.org/officeDocument/2006/relationships/tags" Target="../tags/tag29.xml"/><Relationship Id="rId73" Type="http://schemas.openxmlformats.org/officeDocument/2006/relationships/tags" Target="../tags/tag50.xml"/><Relationship Id="rId78" Type="http://schemas.openxmlformats.org/officeDocument/2006/relationships/tags" Target="../tags/tag55.xml"/><Relationship Id="rId94" Type="http://schemas.openxmlformats.org/officeDocument/2006/relationships/tags" Target="../tags/tag71.xml"/><Relationship Id="rId99" Type="http://schemas.openxmlformats.org/officeDocument/2006/relationships/tags" Target="../tags/tag76.xml"/><Relationship Id="rId101" Type="http://schemas.openxmlformats.org/officeDocument/2006/relationships/tags" Target="../tags/tag78.xml"/><Relationship Id="rId122" Type="http://schemas.openxmlformats.org/officeDocument/2006/relationships/tags" Target="../tags/tag99.xml"/><Relationship Id="rId143" Type="http://schemas.openxmlformats.org/officeDocument/2006/relationships/tags" Target="../tags/tag12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26" Type="http://schemas.openxmlformats.org/officeDocument/2006/relationships/tags" Target="../tags/tag3.xml"/><Relationship Id="rId47" Type="http://schemas.openxmlformats.org/officeDocument/2006/relationships/tags" Target="../tags/tag24.xml"/><Relationship Id="rId68" Type="http://schemas.openxmlformats.org/officeDocument/2006/relationships/tags" Target="../tags/tag45.xml"/><Relationship Id="rId89" Type="http://schemas.openxmlformats.org/officeDocument/2006/relationships/tags" Target="../tags/tag66.xml"/><Relationship Id="rId112" Type="http://schemas.openxmlformats.org/officeDocument/2006/relationships/tags" Target="../tags/tag89.xml"/><Relationship Id="rId133" Type="http://schemas.openxmlformats.org/officeDocument/2006/relationships/tags" Target="../tags/tag110.xml"/><Relationship Id="rId16" Type="http://schemas.openxmlformats.org/officeDocument/2006/relationships/slideLayout" Target="../slideLayouts/slideLayout16.xml"/><Relationship Id="rId37" Type="http://schemas.openxmlformats.org/officeDocument/2006/relationships/tags" Target="../tags/tag14.xml"/><Relationship Id="rId58" Type="http://schemas.openxmlformats.org/officeDocument/2006/relationships/tags" Target="../tags/tag35.xml"/><Relationship Id="rId79" Type="http://schemas.openxmlformats.org/officeDocument/2006/relationships/tags" Target="../tags/tag56.xml"/><Relationship Id="rId102" Type="http://schemas.openxmlformats.org/officeDocument/2006/relationships/tags" Target="../tags/tag79.xml"/><Relationship Id="rId123" Type="http://schemas.openxmlformats.org/officeDocument/2006/relationships/tags" Target="../tags/tag100.xml"/><Relationship Id="rId144" Type="http://schemas.openxmlformats.org/officeDocument/2006/relationships/tags" Target="../tags/tag121.xml"/></Relationships>
</file>

<file path=ppt/slideMasters/_rels/slideMaster2.xml.rels><?xml version="1.0" encoding="UTF-8" standalone="yes"?>
<Relationships xmlns="http://schemas.openxmlformats.org/package/2006/relationships"><Relationship Id="rId117" Type="http://schemas.openxmlformats.org/officeDocument/2006/relationships/tags" Target="../tags/tag220.xml"/><Relationship Id="rId21" Type="http://schemas.openxmlformats.org/officeDocument/2006/relationships/theme" Target="../theme/theme2.xml"/><Relationship Id="rId42" Type="http://schemas.openxmlformats.org/officeDocument/2006/relationships/tags" Target="../tags/tag145.xml"/><Relationship Id="rId63" Type="http://schemas.openxmlformats.org/officeDocument/2006/relationships/tags" Target="../tags/tag166.xml"/><Relationship Id="rId84" Type="http://schemas.openxmlformats.org/officeDocument/2006/relationships/tags" Target="../tags/tag187.xml"/><Relationship Id="rId138" Type="http://schemas.openxmlformats.org/officeDocument/2006/relationships/tags" Target="../tags/tag241.xml"/><Relationship Id="rId107" Type="http://schemas.openxmlformats.org/officeDocument/2006/relationships/tags" Target="../tags/tag210.xml"/><Relationship Id="rId11" Type="http://schemas.openxmlformats.org/officeDocument/2006/relationships/slideLayout" Target="../slideLayouts/slideLayout34.xml"/><Relationship Id="rId32" Type="http://schemas.openxmlformats.org/officeDocument/2006/relationships/tags" Target="../tags/tag135.xml"/><Relationship Id="rId37" Type="http://schemas.openxmlformats.org/officeDocument/2006/relationships/tags" Target="../tags/tag140.xml"/><Relationship Id="rId53" Type="http://schemas.openxmlformats.org/officeDocument/2006/relationships/tags" Target="../tags/tag156.xml"/><Relationship Id="rId58" Type="http://schemas.openxmlformats.org/officeDocument/2006/relationships/tags" Target="../tags/tag161.xml"/><Relationship Id="rId74" Type="http://schemas.openxmlformats.org/officeDocument/2006/relationships/tags" Target="../tags/tag177.xml"/><Relationship Id="rId79" Type="http://schemas.openxmlformats.org/officeDocument/2006/relationships/tags" Target="../tags/tag182.xml"/><Relationship Id="rId102" Type="http://schemas.openxmlformats.org/officeDocument/2006/relationships/tags" Target="../tags/tag205.xml"/><Relationship Id="rId123" Type="http://schemas.openxmlformats.org/officeDocument/2006/relationships/tags" Target="../tags/tag226.xml"/><Relationship Id="rId128" Type="http://schemas.openxmlformats.org/officeDocument/2006/relationships/tags" Target="../tags/tag231.xml"/><Relationship Id="rId144" Type="http://schemas.openxmlformats.org/officeDocument/2006/relationships/tags" Target="../tags/tag247.xml"/><Relationship Id="rId5" Type="http://schemas.openxmlformats.org/officeDocument/2006/relationships/slideLayout" Target="../slideLayouts/slideLayout28.xml"/><Relationship Id="rId90" Type="http://schemas.openxmlformats.org/officeDocument/2006/relationships/tags" Target="../tags/tag193.xml"/><Relationship Id="rId95" Type="http://schemas.openxmlformats.org/officeDocument/2006/relationships/tags" Target="../tags/tag198.xml"/><Relationship Id="rId22" Type="http://schemas.openxmlformats.org/officeDocument/2006/relationships/tags" Target="../tags/tag125.xml"/><Relationship Id="rId27" Type="http://schemas.openxmlformats.org/officeDocument/2006/relationships/tags" Target="../tags/tag130.xml"/><Relationship Id="rId43" Type="http://schemas.openxmlformats.org/officeDocument/2006/relationships/tags" Target="../tags/tag146.xml"/><Relationship Id="rId48" Type="http://schemas.openxmlformats.org/officeDocument/2006/relationships/tags" Target="../tags/tag151.xml"/><Relationship Id="rId64" Type="http://schemas.openxmlformats.org/officeDocument/2006/relationships/tags" Target="../tags/tag167.xml"/><Relationship Id="rId69" Type="http://schemas.openxmlformats.org/officeDocument/2006/relationships/tags" Target="../tags/tag172.xml"/><Relationship Id="rId113" Type="http://schemas.openxmlformats.org/officeDocument/2006/relationships/tags" Target="../tags/tag216.xml"/><Relationship Id="rId118" Type="http://schemas.openxmlformats.org/officeDocument/2006/relationships/tags" Target="../tags/tag221.xml"/><Relationship Id="rId134" Type="http://schemas.openxmlformats.org/officeDocument/2006/relationships/tags" Target="../tags/tag237.xml"/><Relationship Id="rId139" Type="http://schemas.openxmlformats.org/officeDocument/2006/relationships/tags" Target="../tags/tag242.xml"/><Relationship Id="rId80" Type="http://schemas.openxmlformats.org/officeDocument/2006/relationships/tags" Target="../tags/tag183.xml"/><Relationship Id="rId85" Type="http://schemas.openxmlformats.org/officeDocument/2006/relationships/tags" Target="../tags/tag188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33" Type="http://schemas.openxmlformats.org/officeDocument/2006/relationships/tags" Target="../tags/tag136.xml"/><Relationship Id="rId38" Type="http://schemas.openxmlformats.org/officeDocument/2006/relationships/tags" Target="../tags/tag141.xml"/><Relationship Id="rId59" Type="http://schemas.openxmlformats.org/officeDocument/2006/relationships/tags" Target="../tags/tag162.xml"/><Relationship Id="rId103" Type="http://schemas.openxmlformats.org/officeDocument/2006/relationships/tags" Target="../tags/tag206.xml"/><Relationship Id="rId108" Type="http://schemas.openxmlformats.org/officeDocument/2006/relationships/tags" Target="../tags/tag211.xml"/><Relationship Id="rId124" Type="http://schemas.openxmlformats.org/officeDocument/2006/relationships/tags" Target="../tags/tag227.xml"/><Relationship Id="rId129" Type="http://schemas.openxmlformats.org/officeDocument/2006/relationships/tags" Target="../tags/tag232.xml"/><Relationship Id="rId54" Type="http://schemas.openxmlformats.org/officeDocument/2006/relationships/tags" Target="../tags/tag157.xml"/><Relationship Id="rId70" Type="http://schemas.openxmlformats.org/officeDocument/2006/relationships/tags" Target="../tags/tag173.xml"/><Relationship Id="rId75" Type="http://schemas.openxmlformats.org/officeDocument/2006/relationships/tags" Target="../tags/tag178.xml"/><Relationship Id="rId91" Type="http://schemas.openxmlformats.org/officeDocument/2006/relationships/tags" Target="../tags/tag194.xml"/><Relationship Id="rId96" Type="http://schemas.openxmlformats.org/officeDocument/2006/relationships/tags" Target="../tags/tag199.xml"/><Relationship Id="rId140" Type="http://schemas.openxmlformats.org/officeDocument/2006/relationships/tags" Target="../tags/tag2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23" Type="http://schemas.openxmlformats.org/officeDocument/2006/relationships/tags" Target="../tags/tag126.xml"/><Relationship Id="rId28" Type="http://schemas.openxmlformats.org/officeDocument/2006/relationships/tags" Target="../tags/tag131.xml"/><Relationship Id="rId49" Type="http://schemas.openxmlformats.org/officeDocument/2006/relationships/tags" Target="../tags/tag152.xml"/><Relationship Id="rId114" Type="http://schemas.openxmlformats.org/officeDocument/2006/relationships/tags" Target="../tags/tag217.xml"/><Relationship Id="rId119" Type="http://schemas.openxmlformats.org/officeDocument/2006/relationships/tags" Target="../tags/tag222.xml"/><Relationship Id="rId44" Type="http://schemas.openxmlformats.org/officeDocument/2006/relationships/tags" Target="../tags/tag147.xml"/><Relationship Id="rId60" Type="http://schemas.openxmlformats.org/officeDocument/2006/relationships/tags" Target="../tags/tag163.xml"/><Relationship Id="rId65" Type="http://schemas.openxmlformats.org/officeDocument/2006/relationships/tags" Target="../tags/tag168.xml"/><Relationship Id="rId81" Type="http://schemas.openxmlformats.org/officeDocument/2006/relationships/tags" Target="../tags/tag184.xml"/><Relationship Id="rId86" Type="http://schemas.openxmlformats.org/officeDocument/2006/relationships/tags" Target="../tags/tag189.xml"/><Relationship Id="rId130" Type="http://schemas.openxmlformats.org/officeDocument/2006/relationships/tags" Target="../tags/tag233.xml"/><Relationship Id="rId135" Type="http://schemas.openxmlformats.org/officeDocument/2006/relationships/tags" Target="../tags/tag238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9" Type="http://schemas.openxmlformats.org/officeDocument/2006/relationships/tags" Target="../tags/tag142.xml"/><Relationship Id="rId109" Type="http://schemas.openxmlformats.org/officeDocument/2006/relationships/tags" Target="../tags/tag212.xml"/><Relationship Id="rId34" Type="http://schemas.openxmlformats.org/officeDocument/2006/relationships/tags" Target="../tags/tag137.xml"/><Relationship Id="rId50" Type="http://schemas.openxmlformats.org/officeDocument/2006/relationships/tags" Target="../tags/tag153.xml"/><Relationship Id="rId55" Type="http://schemas.openxmlformats.org/officeDocument/2006/relationships/tags" Target="../tags/tag158.xml"/><Relationship Id="rId76" Type="http://schemas.openxmlformats.org/officeDocument/2006/relationships/tags" Target="../tags/tag179.xml"/><Relationship Id="rId97" Type="http://schemas.openxmlformats.org/officeDocument/2006/relationships/tags" Target="../tags/tag200.xml"/><Relationship Id="rId104" Type="http://schemas.openxmlformats.org/officeDocument/2006/relationships/tags" Target="../tags/tag207.xml"/><Relationship Id="rId120" Type="http://schemas.openxmlformats.org/officeDocument/2006/relationships/tags" Target="../tags/tag223.xml"/><Relationship Id="rId125" Type="http://schemas.openxmlformats.org/officeDocument/2006/relationships/tags" Target="../tags/tag228.xml"/><Relationship Id="rId141" Type="http://schemas.openxmlformats.org/officeDocument/2006/relationships/tags" Target="../tags/tag244.xml"/><Relationship Id="rId7" Type="http://schemas.openxmlformats.org/officeDocument/2006/relationships/slideLayout" Target="../slideLayouts/slideLayout30.xml"/><Relationship Id="rId71" Type="http://schemas.openxmlformats.org/officeDocument/2006/relationships/tags" Target="../tags/tag174.xml"/><Relationship Id="rId92" Type="http://schemas.openxmlformats.org/officeDocument/2006/relationships/tags" Target="../tags/tag195.xml"/><Relationship Id="rId2" Type="http://schemas.openxmlformats.org/officeDocument/2006/relationships/slideLayout" Target="../slideLayouts/slideLayout25.xml"/><Relationship Id="rId29" Type="http://schemas.openxmlformats.org/officeDocument/2006/relationships/tags" Target="../tags/tag132.xml"/><Relationship Id="rId24" Type="http://schemas.openxmlformats.org/officeDocument/2006/relationships/tags" Target="../tags/tag127.xml"/><Relationship Id="rId40" Type="http://schemas.openxmlformats.org/officeDocument/2006/relationships/tags" Target="../tags/tag143.xml"/><Relationship Id="rId45" Type="http://schemas.openxmlformats.org/officeDocument/2006/relationships/tags" Target="../tags/tag148.xml"/><Relationship Id="rId66" Type="http://schemas.openxmlformats.org/officeDocument/2006/relationships/tags" Target="../tags/tag169.xml"/><Relationship Id="rId87" Type="http://schemas.openxmlformats.org/officeDocument/2006/relationships/tags" Target="../tags/tag190.xml"/><Relationship Id="rId110" Type="http://schemas.openxmlformats.org/officeDocument/2006/relationships/tags" Target="../tags/tag213.xml"/><Relationship Id="rId115" Type="http://schemas.openxmlformats.org/officeDocument/2006/relationships/tags" Target="../tags/tag218.xml"/><Relationship Id="rId131" Type="http://schemas.openxmlformats.org/officeDocument/2006/relationships/tags" Target="../tags/tag234.xml"/><Relationship Id="rId136" Type="http://schemas.openxmlformats.org/officeDocument/2006/relationships/tags" Target="../tags/tag239.xml"/><Relationship Id="rId61" Type="http://schemas.openxmlformats.org/officeDocument/2006/relationships/tags" Target="../tags/tag164.xml"/><Relationship Id="rId82" Type="http://schemas.openxmlformats.org/officeDocument/2006/relationships/tags" Target="../tags/tag185.xml"/><Relationship Id="rId1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37.xml"/><Relationship Id="rId30" Type="http://schemas.openxmlformats.org/officeDocument/2006/relationships/tags" Target="../tags/tag133.xml"/><Relationship Id="rId35" Type="http://schemas.openxmlformats.org/officeDocument/2006/relationships/tags" Target="../tags/tag138.xml"/><Relationship Id="rId56" Type="http://schemas.openxmlformats.org/officeDocument/2006/relationships/tags" Target="../tags/tag159.xml"/><Relationship Id="rId77" Type="http://schemas.openxmlformats.org/officeDocument/2006/relationships/tags" Target="../tags/tag180.xml"/><Relationship Id="rId100" Type="http://schemas.openxmlformats.org/officeDocument/2006/relationships/tags" Target="../tags/tag203.xml"/><Relationship Id="rId105" Type="http://schemas.openxmlformats.org/officeDocument/2006/relationships/tags" Target="../tags/tag208.xml"/><Relationship Id="rId126" Type="http://schemas.openxmlformats.org/officeDocument/2006/relationships/tags" Target="../tags/tag229.xml"/><Relationship Id="rId8" Type="http://schemas.openxmlformats.org/officeDocument/2006/relationships/slideLayout" Target="../slideLayouts/slideLayout31.xml"/><Relationship Id="rId51" Type="http://schemas.openxmlformats.org/officeDocument/2006/relationships/tags" Target="../tags/tag154.xml"/><Relationship Id="rId72" Type="http://schemas.openxmlformats.org/officeDocument/2006/relationships/tags" Target="../tags/tag175.xml"/><Relationship Id="rId93" Type="http://schemas.openxmlformats.org/officeDocument/2006/relationships/tags" Target="../tags/tag196.xml"/><Relationship Id="rId98" Type="http://schemas.openxmlformats.org/officeDocument/2006/relationships/tags" Target="../tags/tag201.xml"/><Relationship Id="rId121" Type="http://schemas.openxmlformats.org/officeDocument/2006/relationships/tags" Target="../tags/tag224.xml"/><Relationship Id="rId142" Type="http://schemas.openxmlformats.org/officeDocument/2006/relationships/tags" Target="../tags/tag245.xml"/><Relationship Id="rId3" Type="http://schemas.openxmlformats.org/officeDocument/2006/relationships/slideLayout" Target="../slideLayouts/slideLayout26.xml"/><Relationship Id="rId25" Type="http://schemas.openxmlformats.org/officeDocument/2006/relationships/tags" Target="../tags/tag128.xml"/><Relationship Id="rId46" Type="http://schemas.openxmlformats.org/officeDocument/2006/relationships/tags" Target="../tags/tag149.xml"/><Relationship Id="rId67" Type="http://schemas.openxmlformats.org/officeDocument/2006/relationships/tags" Target="../tags/tag170.xml"/><Relationship Id="rId116" Type="http://schemas.openxmlformats.org/officeDocument/2006/relationships/tags" Target="../tags/tag219.xml"/><Relationship Id="rId137" Type="http://schemas.openxmlformats.org/officeDocument/2006/relationships/tags" Target="../tags/tag240.xml"/><Relationship Id="rId20" Type="http://schemas.openxmlformats.org/officeDocument/2006/relationships/slideLayout" Target="../slideLayouts/slideLayout43.xml"/><Relationship Id="rId41" Type="http://schemas.openxmlformats.org/officeDocument/2006/relationships/tags" Target="../tags/tag144.xml"/><Relationship Id="rId62" Type="http://schemas.openxmlformats.org/officeDocument/2006/relationships/tags" Target="../tags/tag165.xml"/><Relationship Id="rId83" Type="http://schemas.openxmlformats.org/officeDocument/2006/relationships/tags" Target="../tags/tag186.xml"/><Relationship Id="rId88" Type="http://schemas.openxmlformats.org/officeDocument/2006/relationships/tags" Target="../tags/tag191.xml"/><Relationship Id="rId111" Type="http://schemas.openxmlformats.org/officeDocument/2006/relationships/tags" Target="../tags/tag214.xml"/><Relationship Id="rId132" Type="http://schemas.openxmlformats.org/officeDocument/2006/relationships/tags" Target="../tags/tag235.xml"/><Relationship Id="rId15" Type="http://schemas.openxmlformats.org/officeDocument/2006/relationships/slideLayout" Target="../slideLayouts/slideLayout38.xml"/><Relationship Id="rId36" Type="http://schemas.openxmlformats.org/officeDocument/2006/relationships/tags" Target="../tags/tag139.xml"/><Relationship Id="rId57" Type="http://schemas.openxmlformats.org/officeDocument/2006/relationships/tags" Target="../tags/tag160.xml"/><Relationship Id="rId106" Type="http://schemas.openxmlformats.org/officeDocument/2006/relationships/tags" Target="../tags/tag209.xml"/><Relationship Id="rId127" Type="http://schemas.openxmlformats.org/officeDocument/2006/relationships/tags" Target="../tags/tag230.xml"/><Relationship Id="rId10" Type="http://schemas.openxmlformats.org/officeDocument/2006/relationships/slideLayout" Target="../slideLayouts/slideLayout33.xml"/><Relationship Id="rId31" Type="http://schemas.openxmlformats.org/officeDocument/2006/relationships/tags" Target="../tags/tag134.xml"/><Relationship Id="rId52" Type="http://schemas.openxmlformats.org/officeDocument/2006/relationships/tags" Target="../tags/tag155.xml"/><Relationship Id="rId73" Type="http://schemas.openxmlformats.org/officeDocument/2006/relationships/tags" Target="../tags/tag176.xml"/><Relationship Id="rId78" Type="http://schemas.openxmlformats.org/officeDocument/2006/relationships/tags" Target="../tags/tag181.xml"/><Relationship Id="rId94" Type="http://schemas.openxmlformats.org/officeDocument/2006/relationships/tags" Target="../tags/tag197.xml"/><Relationship Id="rId99" Type="http://schemas.openxmlformats.org/officeDocument/2006/relationships/tags" Target="../tags/tag202.xml"/><Relationship Id="rId101" Type="http://schemas.openxmlformats.org/officeDocument/2006/relationships/tags" Target="../tags/tag204.xml"/><Relationship Id="rId122" Type="http://schemas.openxmlformats.org/officeDocument/2006/relationships/tags" Target="../tags/tag225.xml"/><Relationship Id="rId143" Type="http://schemas.openxmlformats.org/officeDocument/2006/relationships/tags" Target="../tags/tag246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26" Type="http://schemas.openxmlformats.org/officeDocument/2006/relationships/tags" Target="../tags/tag129.xml"/><Relationship Id="rId47" Type="http://schemas.openxmlformats.org/officeDocument/2006/relationships/tags" Target="../tags/tag150.xml"/><Relationship Id="rId68" Type="http://schemas.openxmlformats.org/officeDocument/2006/relationships/tags" Target="../tags/tag171.xml"/><Relationship Id="rId89" Type="http://schemas.openxmlformats.org/officeDocument/2006/relationships/tags" Target="../tags/tag192.xml"/><Relationship Id="rId112" Type="http://schemas.openxmlformats.org/officeDocument/2006/relationships/tags" Target="../tags/tag215.xml"/><Relationship Id="rId133" Type="http://schemas.openxmlformats.org/officeDocument/2006/relationships/tags" Target="../tags/tag236.xml"/><Relationship Id="rId16" Type="http://schemas.openxmlformats.org/officeDocument/2006/relationships/slideLayout" Target="../slideLayouts/slideLayout39.xml"/></Relationships>
</file>

<file path=ppt/slideMasters/_rels/slideMaster3.xml.rels><?xml version="1.0" encoding="UTF-8" standalone="yes"?>
<Relationships xmlns="http://schemas.openxmlformats.org/package/2006/relationships"><Relationship Id="rId26" Type="http://schemas.openxmlformats.org/officeDocument/2006/relationships/tags" Target="../tags/tag269.xml"/><Relationship Id="rId117" Type="http://schemas.openxmlformats.org/officeDocument/2006/relationships/tags" Target="../tags/tag360.xml"/><Relationship Id="rId21" Type="http://schemas.openxmlformats.org/officeDocument/2006/relationships/tags" Target="../tags/tag264.xml"/><Relationship Id="rId42" Type="http://schemas.openxmlformats.org/officeDocument/2006/relationships/tags" Target="../tags/tag285.xml"/><Relationship Id="rId47" Type="http://schemas.openxmlformats.org/officeDocument/2006/relationships/tags" Target="../tags/tag290.xml"/><Relationship Id="rId63" Type="http://schemas.openxmlformats.org/officeDocument/2006/relationships/tags" Target="../tags/tag306.xml"/><Relationship Id="rId68" Type="http://schemas.openxmlformats.org/officeDocument/2006/relationships/tags" Target="../tags/tag311.xml"/><Relationship Id="rId84" Type="http://schemas.openxmlformats.org/officeDocument/2006/relationships/tags" Target="../tags/tag327.xml"/><Relationship Id="rId89" Type="http://schemas.openxmlformats.org/officeDocument/2006/relationships/tags" Target="../tags/tag332.xml"/><Relationship Id="rId112" Type="http://schemas.openxmlformats.org/officeDocument/2006/relationships/tags" Target="../tags/tag355.xml"/><Relationship Id="rId16" Type="http://schemas.openxmlformats.org/officeDocument/2006/relationships/tags" Target="../tags/tag259.xml"/><Relationship Id="rId107" Type="http://schemas.openxmlformats.org/officeDocument/2006/relationships/tags" Target="../tags/tag350.xml"/><Relationship Id="rId11" Type="http://schemas.openxmlformats.org/officeDocument/2006/relationships/tags" Target="../tags/tag254.xml"/><Relationship Id="rId32" Type="http://schemas.openxmlformats.org/officeDocument/2006/relationships/tags" Target="../tags/tag275.xml"/><Relationship Id="rId37" Type="http://schemas.openxmlformats.org/officeDocument/2006/relationships/tags" Target="../tags/tag280.xml"/><Relationship Id="rId53" Type="http://schemas.openxmlformats.org/officeDocument/2006/relationships/tags" Target="../tags/tag296.xml"/><Relationship Id="rId58" Type="http://schemas.openxmlformats.org/officeDocument/2006/relationships/tags" Target="../tags/tag301.xml"/><Relationship Id="rId74" Type="http://schemas.openxmlformats.org/officeDocument/2006/relationships/tags" Target="../tags/tag317.xml"/><Relationship Id="rId79" Type="http://schemas.openxmlformats.org/officeDocument/2006/relationships/tags" Target="../tags/tag322.xml"/><Relationship Id="rId102" Type="http://schemas.openxmlformats.org/officeDocument/2006/relationships/tags" Target="../tags/tag345.xml"/><Relationship Id="rId123" Type="http://schemas.openxmlformats.org/officeDocument/2006/relationships/tags" Target="../tags/tag366.xml"/><Relationship Id="rId5" Type="http://schemas.openxmlformats.org/officeDocument/2006/relationships/tags" Target="../tags/tag248.xml"/><Relationship Id="rId90" Type="http://schemas.openxmlformats.org/officeDocument/2006/relationships/tags" Target="../tags/tag333.xml"/><Relationship Id="rId95" Type="http://schemas.openxmlformats.org/officeDocument/2006/relationships/tags" Target="../tags/tag338.xml"/><Relationship Id="rId22" Type="http://schemas.openxmlformats.org/officeDocument/2006/relationships/tags" Target="../tags/tag265.xml"/><Relationship Id="rId27" Type="http://schemas.openxmlformats.org/officeDocument/2006/relationships/tags" Target="../tags/tag270.xml"/><Relationship Id="rId43" Type="http://schemas.openxmlformats.org/officeDocument/2006/relationships/tags" Target="../tags/tag286.xml"/><Relationship Id="rId48" Type="http://schemas.openxmlformats.org/officeDocument/2006/relationships/tags" Target="../tags/tag291.xml"/><Relationship Id="rId64" Type="http://schemas.openxmlformats.org/officeDocument/2006/relationships/tags" Target="../tags/tag307.xml"/><Relationship Id="rId69" Type="http://schemas.openxmlformats.org/officeDocument/2006/relationships/tags" Target="../tags/tag312.xml"/><Relationship Id="rId113" Type="http://schemas.openxmlformats.org/officeDocument/2006/relationships/tags" Target="../tags/tag356.xml"/><Relationship Id="rId118" Type="http://schemas.openxmlformats.org/officeDocument/2006/relationships/tags" Target="../tags/tag361.xml"/><Relationship Id="rId80" Type="http://schemas.openxmlformats.org/officeDocument/2006/relationships/tags" Target="../tags/tag323.xml"/><Relationship Id="rId85" Type="http://schemas.openxmlformats.org/officeDocument/2006/relationships/tags" Target="../tags/tag328.xml"/><Relationship Id="rId12" Type="http://schemas.openxmlformats.org/officeDocument/2006/relationships/tags" Target="../tags/tag255.xml"/><Relationship Id="rId17" Type="http://schemas.openxmlformats.org/officeDocument/2006/relationships/tags" Target="../tags/tag260.xml"/><Relationship Id="rId33" Type="http://schemas.openxmlformats.org/officeDocument/2006/relationships/tags" Target="../tags/tag276.xml"/><Relationship Id="rId38" Type="http://schemas.openxmlformats.org/officeDocument/2006/relationships/tags" Target="../tags/tag281.xml"/><Relationship Id="rId59" Type="http://schemas.openxmlformats.org/officeDocument/2006/relationships/tags" Target="../tags/tag302.xml"/><Relationship Id="rId103" Type="http://schemas.openxmlformats.org/officeDocument/2006/relationships/tags" Target="../tags/tag346.xml"/><Relationship Id="rId108" Type="http://schemas.openxmlformats.org/officeDocument/2006/relationships/tags" Target="../tags/tag351.xml"/><Relationship Id="rId124" Type="http://schemas.openxmlformats.org/officeDocument/2006/relationships/tags" Target="../tags/tag367.xml"/><Relationship Id="rId54" Type="http://schemas.openxmlformats.org/officeDocument/2006/relationships/tags" Target="../tags/tag297.xml"/><Relationship Id="rId70" Type="http://schemas.openxmlformats.org/officeDocument/2006/relationships/tags" Target="../tags/tag313.xml"/><Relationship Id="rId75" Type="http://schemas.openxmlformats.org/officeDocument/2006/relationships/tags" Target="../tags/tag318.xml"/><Relationship Id="rId91" Type="http://schemas.openxmlformats.org/officeDocument/2006/relationships/tags" Target="../tags/tag334.xml"/><Relationship Id="rId96" Type="http://schemas.openxmlformats.org/officeDocument/2006/relationships/tags" Target="../tags/tag339.xml"/><Relationship Id="rId1" Type="http://schemas.openxmlformats.org/officeDocument/2006/relationships/slideLayout" Target="../slideLayouts/slideLayout44.xml"/><Relationship Id="rId6" Type="http://schemas.openxmlformats.org/officeDocument/2006/relationships/tags" Target="../tags/tag249.xml"/><Relationship Id="rId23" Type="http://schemas.openxmlformats.org/officeDocument/2006/relationships/tags" Target="../tags/tag266.xml"/><Relationship Id="rId28" Type="http://schemas.openxmlformats.org/officeDocument/2006/relationships/tags" Target="../tags/tag271.xml"/><Relationship Id="rId49" Type="http://schemas.openxmlformats.org/officeDocument/2006/relationships/tags" Target="../tags/tag292.xml"/><Relationship Id="rId114" Type="http://schemas.openxmlformats.org/officeDocument/2006/relationships/tags" Target="../tags/tag357.xml"/><Relationship Id="rId119" Type="http://schemas.openxmlformats.org/officeDocument/2006/relationships/tags" Target="../tags/tag362.xml"/><Relationship Id="rId44" Type="http://schemas.openxmlformats.org/officeDocument/2006/relationships/tags" Target="../tags/tag287.xml"/><Relationship Id="rId60" Type="http://schemas.openxmlformats.org/officeDocument/2006/relationships/tags" Target="../tags/tag303.xml"/><Relationship Id="rId65" Type="http://schemas.openxmlformats.org/officeDocument/2006/relationships/tags" Target="../tags/tag308.xml"/><Relationship Id="rId81" Type="http://schemas.openxmlformats.org/officeDocument/2006/relationships/tags" Target="../tags/tag324.xml"/><Relationship Id="rId86" Type="http://schemas.openxmlformats.org/officeDocument/2006/relationships/tags" Target="../tags/tag329.xml"/><Relationship Id="rId13" Type="http://schemas.openxmlformats.org/officeDocument/2006/relationships/tags" Target="../tags/tag256.xml"/><Relationship Id="rId18" Type="http://schemas.openxmlformats.org/officeDocument/2006/relationships/tags" Target="../tags/tag261.xml"/><Relationship Id="rId39" Type="http://schemas.openxmlformats.org/officeDocument/2006/relationships/tags" Target="../tags/tag282.xml"/><Relationship Id="rId109" Type="http://schemas.openxmlformats.org/officeDocument/2006/relationships/tags" Target="../tags/tag352.xml"/><Relationship Id="rId34" Type="http://schemas.openxmlformats.org/officeDocument/2006/relationships/tags" Target="../tags/tag277.xml"/><Relationship Id="rId50" Type="http://schemas.openxmlformats.org/officeDocument/2006/relationships/tags" Target="../tags/tag293.xml"/><Relationship Id="rId55" Type="http://schemas.openxmlformats.org/officeDocument/2006/relationships/tags" Target="../tags/tag298.xml"/><Relationship Id="rId76" Type="http://schemas.openxmlformats.org/officeDocument/2006/relationships/tags" Target="../tags/tag319.xml"/><Relationship Id="rId97" Type="http://schemas.openxmlformats.org/officeDocument/2006/relationships/tags" Target="../tags/tag340.xml"/><Relationship Id="rId104" Type="http://schemas.openxmlformats.org/officeDocument/2006/relationships/tags" Target="../tags/tag347.xml"/><Relationship Id="rId120" Type="http://schemas.openxmlformats.org/officeDocument/2006/relationships/tags" Target="../tags/tag363.xml"/><Relationship Id="rId125" Type="http://schemas.openxmlformats.org/officeDocument/2006/relationships/tags" Target="../tags/tag368.xml"/><Relationship Id="rId7" Type="http://schemas.openxmlformats.org/officeDocument/2006/relationships/tags" Target="../tags/tag250.xml"/><Relationship Id="rId71" Type="http://schemas.openxmlformats.org/officeDocument/2006/relationships/tags" Target="../tags/tag314.xml"/><Relationship Id="rId92" Type="http://schemas.openxmlformats.org/officeDocument/2006/relationships/tags" Target="../tags/tag335.xml"/><Relationship Id="rId2" Type="http://schemas.openxmlformats.org/officeDocument/2006/relationships/slideLayout" Target="../slideLayouts/slideLayout45.xml"/><Relationship Id="rId29" Type="http://schemas.openxmlformats.org/officeDocument/2006/relationships/tags" Target="../tags/tag272.xml"/><Relationship Id="rId24" Type="http://schemas.openxmlformats.org/officeDocument/2006/relationships/tags" Target="../tags/tag267.xml"/><Relationship Id="rId40" Type="http://schemas.openxmlformats.org/officeDocument/2006/relationships/tags" Target="../tags/tag283.xml"/><Relationship Id="rId45" Type="http://schemas.openxmlformats.org/officeDocument/2006/relationships/tags" Target="../tags/tag288.xml"/><Relationship Id="rId66" Type="http://schemas.openxmlformats.org/officeDocument/2006/relationships/tags" Target="../tags/tag309.xml"/><Relationship Id="rId87" Type="http://schemas.openxmlformats.org/officeDocument/2006/relationships/tags" Target="../tags/tag330.xml"/><Relationship Id="rId110" Type="http://schemas.openxmlformats.org/officeDocument/2006/relationships/tags" Target="../tags/tag353.xml"/><Relationship Id="rId115" Type="http://schemas.openxmlformats.org/officeDocument/2006/relationships/tags" Target="../tags/tag358.xml"/><Relationship Id="rId61" Type="http://schemas.openxmlformats.org/officeDocument/2006/relationships/tags" Target="../tags/tag304.xml"/><Relationship Id="rId82" Type="http://schemas.openxmlformats.org/officeDocument/2006/relationships/tags" Target="../tags/tag325.xml"/><Relationship Id="rId19" Type="http://schemas.openxmlformats.org/officeDocument/2006/relationships/tags" Target="../tags/tag262.xml"/><Relationship Id="rId14" Type="http://schemas.openxmlformats.org/officeDocument/2006/relationships/tags" Target="../tags/tag257.xml"/><Relationship Id="rId30" Type="http://schemas.openxmlformats.org/officeDocument/2006/relationships/tags" Target="../tags/tag273.xml"/><Relationship Id="rId35" Type="http://schemas.openxmlformats.org/officeDocument/2006/relationships/tags" Target="../tags/tag278.xml"/><Relationship Id="rId56" Type="http://schemas.openxmlformats.org/officeDocument/2006/relationships/tags" Target="../tags/tag299.xml"/><Relationship Id="rId77" Type="http://schemas.openxmlformats.org/officeDocument/2006/relationships/tags" Target="../tags/tag320.xml"/><Relationship Id="rId100" Type="http://schemas.openxmlformats.org/officeDocument/2006/relationships/tags" Target="../tags/tag343.xml"/><Relationship Id="rId105" Type="http://schemas.openxmlformats.org/officeDocument/2006/relationships/tags" Target="../tags/tag348.xml"/><Relationship Id="rId126" Type="http://schemas.openxmlformats.org/officeDocument/2006/relationships/tags" Target="../tags/tag369.xml"/><Relationship Id="rId8" Type="http://schemas.openxmlformats.org/officeDocument/2006/relationships/tags" Target="../tags/tag251.xml"/><Relationship Id="rId51" Type="http://schemas.openxmlformats.org/officeDocument/2006/relationships/tags" Target="../tags/tag294.xml"/><Relationship Id="rId72" Type="http://schemas.openxmlformats.org/officeDocument/2006/relationships/tags" Target="../tags/tag315.xml"/><Relationship Id="rId93" Type="http://schemas.openxmlformats.org/officeDocument/2006/relationships/tags" Target="../tags/tag336.xml"/><Relationship Id="rId98" Type="http://schemas.openxmlformats.org/officeDocument/2006/relationships/tags" Target="../tags/tag341.xml"/><Relationship Id="rId121" Type="http://schemas.openxmlformats.org/officeDocument/2006/relationships/tags" Target="../tags/tag364.xml"/><Relationship Id="rId3" Type="http://schemas.openxmlformats.org/officeDocument/2006/relationships/slideLayout" Target="../slideLayouts/slideLayout46.xml"/><Relationship Id="rId25" Type="http://schemas.openxmlformats.org/officeDocument/2006/relationships/tags" Target="../tags/tag268.xml"/><Relationship Id="rId46" Type="http://schemas.openxmlformats.org/officeDocument/2006/relationships/tags" Target="../tags/tag289.xml"/><Relationship Id="rId67" Type="http://schemas.openxmlformats.org/officeDocument/2006/relationships/tags" Target="../tags/tag310.xml"/><Relationship Id="rId116" Type="http://schemas.openxmlformats.org/officeDocument/2006/relationships/tags" Target="../tags/tag359.xml"/><Relationship Id="rId20" Type="http://schemas.openxmlformats.org/officeDocument/2006/relationships/tags" Target="../tags/tag263.xml"/><Relationship Id="rId41" Type="http://schemas.openxmlformats.org/officeDocument/2006/relationships/tags" Target="../tags/tag284.xml"/><Relationship Id="rId62" Type="http://schemas.openxmlformats.org/officeDocument/2006/relationships/tags" Target="../tags/tag305.xml"/><Relationship Id="rId83" Type="http://schemas.openxmlformats.org/officeDocument/2006/relationships/tags" Target="../tags/tag326.xml"/><Relationship Id="rId88" Type="http://schemas.openxmlformats.org/officeDocument/2006/relationships/tags" Target="../tags/tag331.xml"/><Relationship Id="rId111" Type="http://schemas.openxmlformats.org/officeDocument/2006/relationships/tags" Target="../tags/tag354.xml"/><Relationship Id="rId15" Type="http://schemas.openxmlformats.org/officeDocument/2006/relationships/tags" Target="../tags/tag258.xml"/><Relationship Id="rId36" Type="http://schemas.openxmlformats.org/officeDocument/2006/relationships/tags" Target="../tags/tag279.xml"/><Relationship Id="rId57" Type="http://schemas.openxmlformats.org/officeDocument/2006/relationships/tags" Target="../tags/tag300.xml"/><Relationship Id="rId106" Type="http://schemas.openxmlformats.org/officeDocument/2006/relationships/tags" Target="../tags/tag349.xml"/><Relationship Id="rId127" Type="http://schemas.openxmlformats.org/officeDocument/2006/relationships/tags" Target="../tags/tag370.xml"/><Relationship Id="rId10" Type="http://schemas.openxmlformats.org/officeDocument/2006/relationships/tags" Target="../tags/tag253.xml"/><Relationship Id="rId31" Type="http://schemas.openxmlformats.org/officeDocument/2006/relationships/tags" Target="../tags/tag274.xml"/><Relationship Id="rId52" Type="http://schemas.openxmlformats.org/officeDocument/2006/relationships/tags" Target="../tags/tag295.xml"/><Relationship Id="rId73" Type="http://schemas.openxmlformats.org/officeDocument/2006/relationships/tags" Target="../tags/tag316.xml"/><Relationship Id="rId78" Type="http://schemas.openxmlformats.org/officeDocument/2006/relationships/tags" Target="../tags/tag321.xml"/><Relationship Id="rId94" Type="http://schemas.openxmlformats.org/officeDocument/2006/relationships/tags" Target="../tags/tag337.xml"/><Relationship Id="rId99" Type="http://schemas.openxmlformats.org/officeDocument/2006/relationships/tags" Target="../tags/tag342.xml"/><Relationship Id="rId101" Type="http://schemas.openxmlformats.org/officeDocument/2006/relationships/tags" Target="../tags/tag344.xml"/><Relationship Id="rId122" Type="http://schemas.openxmlformats.org/officeDocument/2006/relationships/tags" Target="../tags/tag365.xml"/><Relationship Id="rId4" Type="http://schemas.openxmlformats.org/officeDocument/2006/relationships/theme" Target="../theme/theme3.xml"/><Relationship Id="rId9" Type="http://schemas.openxmlformats.org/officeDocument/2006/relationships/tags" Target="../tags/tag2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"/>
          <p:cNvSpPr txBox="1"/>
          <p:nvPr userDrawn="1"/>
        </p:nvSpPr>
        <p:spPr bwMode="black">
          <a:xfrm>
            <a:off x="11549413" y="6536751"/>
            <a:ext cx="14106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84138" indent="-84138">
              <a:buClr>
                <a:schemeClr val="tx1"/>
              </a:buClr>
              <a:buFont typeface="Arial" pitchFamily="34" charset="0"/>
              <a:buChar char="©"/>
              <a:tabLst/>
              <a:defRPr sz="600"/>
            </a:lvl1pPr>
          </a:lstStyle>
          <a:p>
            <a:pPr marL="0" lvl="0" indent="0" algn="r">
              <a:buNone/>
            </a:pPr>
            <a:fld id="{0BDC132A-5C91-4078-9777-31DA19A62E0A}" type="slidenum">
              <a:rPr lang="en-US" sz="900" noProof="0" smtClean="0"/>
              <a:pPr marL="0" lvl="0" indent="0" algn="r">
                <a:buNone/>
              </a:pPr>
              <a:t>‹#›</a:t>
            </a:fld>
            <a:endParaRPr lang="en-US" sz="900" noProof="0" dirty="0"/>
          </a:p>
        </p:txBody>
      </p:sp>
      <p:sp>
        <p:nvSpPr>
          <p:cNvPr id="12" name="Copyright Placeholder" descr="{&quot;templafy&quot;:{&quot;id&quot;:&quot;10364947-545c-4bfc-80d0-7eacc27c3160&quot;}}">
            <a:extLst>
              <a:ext uri="{FF2B5EF4-FFF2-40B4-BE49-F238E27FC236}">
                <a16:creationId xmlns:a16="http://schemas.microsoft.com/office/drawing/2014/main" id="{539D88F9-B48F-F143-B90F-EDFB85A350E8}"/>
              </a:ext>
            </a:extLst>
          </p:cNvPr>
          <p:cNvSpPr txBox="1">
            <a:spLocks/>
          </p:cNvSpPr>
          <p:nvPr userDrawn="1"/>
        </p:nvSpPr>
        <p:spPr>
          <a:xfrm>
            <a:off x="504001" y="6536751"/>
            <a:ext cx="10155600" cy="1384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 defTabSz="1088558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Tx/>
              <a:buNone/>
              <a:defRPr sz="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64" indent="-179964" algn="l" defTabSz="1088558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892" indent="-179964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20000"/>
              <a:buFont typeface="Arial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892" indent="0" algn="l" defTabSz="1088558" rtl="0" eaLnBrk="1" latinLnBrk="0" hangingPunct="1">
              <a:spcBef>
                <a:spcPts val="1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5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14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9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7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600" dirty="0"/>
              <a:t>Public</a:t>
            </a:r>
          </a:p>
        </p:txBody>
      </p:sp>
      <p:sp>
        <p:nvSpPr>
          <p:cNvPr id="3" name="Text Placeholder"/>
          <p:cNvSpPr>
            <a:spLocks noGrp="1"/>
          </p:cNvSpPr>
          <p:nvPr userDrawn="1">
            <p:ph type="body" idx="1"/>
          </p:nvPr>
        </p:nvSpPr>
        <p:spPr bwMode="black">
          <a:xfrm>
            <a:off x="504001" y="1620000"/>
            <a:ext cx="11186476" cy="471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Placeholder"/>
          <p:cNvSpPr>
            <a:spLocks noGrp="1"/>
          </p:cNvSpPr>
          <p:nvPr userDrawn="1">
            <p:ph type="title"/>
          </p:nvPr>
        </p:nvSpPr>
        <p:spPr bwMode="black">
          <a:xfrm>
            <a:off x="504001" y="504000"/>
            <a:ext cx="11186476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 dirty="0"/>
              <a:t>Insert page title (sentence case)</a:t>
            </a:r>
          </a:p>
        </p:txBody>
      </p:sp>
      <p:grpSp>
        <p:nvGrpSpPr>
          <p:cNvPr id="6" name="Harvey 3" hidden="1">
            <a:extLst>
              <a:ext uri="{FF2B5EF4-FFF2-40B4-BE49-F238E27FC236}">
                <a16:creationId xmlns:a16="http://schemas.microsoft.com/office/drawing/2014/main" id="{B3E7C216-6801-4AB8-8D95-E7D60F39B210}"/>
              </a:ext>
            </a:extLst>
          </p:cNvPr>
          <p:cNvGrpSpPr>
            <a:grpSpLocks/>
          </p:cNvGrpSpPr>
          <p:nvPr userDrawn="1">
            <p:custDataLst>
              <p:tags r:id="rId25"/>
            </p:custDataLst>
          </p:nvPr>
        </p:nvGrpSpPr>
        <p:grpSpPr>
          <a:xfrm>
            <a:off x="3938798" y="3978000"/>
            <a:ext cx="1024878" cy="1024878"/>
            <a:chOff x="0" y="0"/>
            <a:chExt cx="914400" cy="914400"/>
          </a:xfrm>
          <a:solidFill>
            <a:schemeClr val="accent1"/>
          </a:solidFill>
        </p:grpSpPr>
        <p:sp>
          <p:nvSpPr>
            <p:cNvPr id="7" name="Harvey 0/3 [0]">
              <a:extLst>
                <a:ext uri="{FF2B5EF4-FFF2-40B4-BE49-F238E27FC236}">
                  <a16:creationId xmlns:a16="http://schemas.microsoft.com/office/drawing/2014/main" id="{FC8CECD5-A3FB-4DD5-A846-DC09FDB6EB04}"/>
                </a:ext>
              </a:extLst>
            </p:cNvPr>
            <p:cNvSpPr>
              <a:spLocks noChangeAspect="1"/>
            </p:cNvSpPr>
            <p:nvPr>
              <p:custDataLst>
                <p:tags r:id="rId14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8" name="Harvey 1/3 [1]">
              <a:extLst>
                <a:ext uri="{FF2B5EF4-FFF2-40B4-BE49-F238E27FC236}">
                  <a16:creationId xmlns:a16="http://schemas.microsoft.com/office/drawing/2014/main" id="{750B853B-8389-4427-AFB9-1CE880FE9BEE}"/>
                </a:ext>
              </a:extLst>
            </p:cNvPr>
            <p:cNvSpPr>
              <a:spLocks noChangeAspect="1"/>
            </p:cNvSpPr>
            <p:nvPr>
              <p:custDataLst>
                <p:tags r:id="rId14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2463" y="476249"/>
                  </a:moveTo>
                  <a:arcTo wR="317500" hR="317500" stAng="1800000" swAng="144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Harvey 2/3 [2]">
              <a:extLst>
                <a:ext uri="{FF2B5EF4-FFF2-40B4-BE49-F238E27FC236}">
                  <a16:creationId xmlns:a16="http://schemas.microsoft.com/office/drawing/2014/main" id="{0CA9A207-7055-4A72-8ED2-D82605C3D0C8}"/>
                </a:ext>
              </a:extLst>
            </p:cNvPr>
            <p:cNvSpPr>
              <a:spLocks noChangeAspect="1"/>
            </p:cNvSpPr>
            <p:nvPr>
              <p:custDataLst>
                <p:tags r:id="rId14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2536" y="476250"/>
                  </a:moveTo>
                  <a:arcTo wR="317500" hR="317500" stAng="9000000" swAng="72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rvey 3/3 [3]">
              <a:extLst>
                <a:ext uri="{FF2B5EF4-FFF2-40B4-BE49-F238E27FC236}">
                  <a16:creationId xmlns:a16="http://schemas.microsoft.com/office/drawing/2014/main" id="{4422C816-875A-41F5-9DC0-8DBAE4C5C6CB}"/>
                </a:ext>
              </a:extLst>
            </p:cNvPr>
            <p:cNvSpPr>
              <a:spLocks noChangeAspect="1"/>
            </p:cNvSpPr>
            <p:nvPr>
              <p:custDataLst>
                <p:tags r:id="rId14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1" name="Harvey 4" hidden="1">
            <a:extLst>
              <a:ext uri="{FF2B5EF4-FFF2-40B4-BE49-F238E27FC236}">
                <a16:creationId xmlns:a16="http://schemas.microsoft.com/office/drawing/2014/main" id="{DDC5C333-7028-4F79-8940-98DC17723588}"/>
              </a:ext>
            </a:extLst>
          </p:cNvPr>
          <p:cNvGrpSpPr>
            <a:grpSpLocks/>
          </p:cNvGrpSpPr>
          <p:nvPr userDrawn="1">
            <p:custDataLst>
              <p:tags r:id="rId26"/>
            </p:custDataLst>
          </p:nvPr>
        </p:nvGrpSpPr>
        <p:grpSpPr>
          <a:xfrm>
            <a:off x="5391506" y="3978000"/>
            <a:ext cx="1024878" cy="1024878"/>
            <a:chOff x="0" y="0"/>
            <a:chExt cx="914400" cy="914400"/>
          </a:xfrm>
          <a:solidFill>
            <a:schemeClr val="accent1"/>
          </a:solidFill>
        </p:grpSpPr>
        <p:sp>
          <p:nvSpPr>
            <p:cNvPr id="13" name="Harvey 0/4 [0]">
              <a:extLst>
                <a:ext uri="{FF2B5EF4-FFF2-40B4-BE49-F238E27FC236}">
                  <a16:creationId xmlns:a16="http://schemas.microsoft.com/office/drawing/2014/main" id="{70B331E2-39A8-4BAF-8DDD-C631B51EB56E}"/>
                </a:ext>
              </a:extLst>
            </p:cNvPr>
            <p:cNvSpPr>
              <a:spLocks noChangeAspect="1"/>
            </p:cNvSpPr>
            <p:nvPr>
              <p:custDataLst>
                <p:tags r:id="rId139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Harvey 1/4 [1]">
              <a:extLst>
                <a:ext uri="{FF2B5EF4-FFF2-40B4-BE49-F238E27FC236}">
                  <a16:creationId xmlns:a16="http://schemas.microsoft.com/office/drawing/2014/main" id="{47F66FBA-2801-4875-BD13-0BF512FC3C6A}"/>
                </a:ext>
              </a:extLst>
            </p:cNvPr>
            <p:cNvSpPr>
              <a:spLocks noChangeAspect="1"/>
            </p:cNvSpPr>
            <p:nvPr>
              <p:custDataLst>
                <p:tags r:id="rId140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Harvey 2/4 [2]">
              <a:extLst>
                <a:ext uri="{FF2B5EF4-FFF2-40B4-BE49-F238E27FC236}">
                  <a16:creationId xmlns:a16="http://schemas.microsoft.com/office/drawing/2014/main" id="{99673DAB-5272-45DC-B222-CA8CAA9FD2BB}"/>
                </a:ext>
              </a:extLst>
            </p:cNvPr>
            <p:cNvSpPr>
              <a:spLocks noChangeAspect="1"/>
            </p:cNvSpPr>
            <p:nvPr>
              <p:custDataLst>
                <p:tags r:id="rId14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Harvey 3/4 [3]">
              <a:extLst>
                <a:ext uri="{FF2B5EF4-FFF2-40B4-BE49-F238E27FC236}">
                  <a16:creationId xmlns:a16="http://schemas.microsoft.com/office/drawing/2014/main" id="{F9B9444B-C98D-45FC-BA92-881D06827328}"/>
                </a:ext>
              </a:extLst>
            </p:cNvPr>
            <p:cNvSpPr>
              <a:spLocks noChangeAspect="1"/>
            </p:cNvSpPr>
            <p:nvPr>
              <p:custDataLst>
                <p:tags r:id="rId14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Harvey 4/4 [4]">
              <a:extLst>
                <a:ext uri="{FF2B5EF4-FFF2-40B4-BE49-F238E27FC236}">
                  <a16:creationId xmlns:a16="http://schemas.microsoft.com/office/drawing/2014/main" id="{5FFB853D-F550-4F16-8269-A070A19E381C}"/>
                </a:ext>
              </a:extLst>
            </p:cNvPr>
            <p:cNvSpPr>
              <a:spLocks noChangeAspect="1"/>
            </p:cNvSpPr>
            <p:nvPr>
              <p:custDataLst>
                <p:tags r:id="rId14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Harvey 8" hidden="1">
            <a:extLst>
              <a:ext uri="{FF2B5EF4-FFF2-40B4-BE49-F238E27FC236}">
                <a16:creationId xmlns:a16="http://schemas.microsoft.com/office/drawing/2014/main" id="{0630AB66-7B5F-41CE-A2EB-2EB4C67794AE}"/>
              </a:ext>
            </a:extLst>
          </p:cNvPr>
          <p:cNvGrpSpPr>
            <a:grpSpLocks/>
          </p:cNvGrpSpPr>
          <p:nvPr userDrawn="1">
            <p:custDataLst>
              <p:tags r:id="rId27"/>
            </p:custDataLst>
          </p:nvPr>
        </p:nvGrpSpPr>
        <p:grpSpPr>
          <a:xfrm>
            <a:off x="6844214" y="3978000"/>
            <a:ext cx="1024878" cy="1024878"/>
            <a:chOff x="0" y="0"/>
            <a:chExt cx="914400" cy="914400"/>
          </a:xfrm>
          <a:solidFill>
            <a:schemeClr val="accent1"/>
          </a:solidFill>
        </p:grpSpPr>
        <p:sp>
          <p:nvSpPr>
            <p:cNvPr id="19" name="Harvey 0/8 [0]">
              <a:extLst>
                <a:ext uri="{FF2B5EF4-FFF2-40B4-BE49-F238E27FC236}">
                  <a16:creationId xmlns:a16="http://schemas.microsoft.com/office/drawing/2014/main" id="{051D5678-1EFE-40CF-8563-B5E9EA35A271}"/>
                </a:ext>
              </a:extLst>
            </p:cNvPr>
            <p:cNvSpPr>
              <a:spLocks noChangeAspect="1"/>
            </p:cNvSpPr>
            <p:nvPr>
              <p:custDataLst>
                <p:tags r:id="rId130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Harvey 1/8 [1]">
              <a:extLst>
                <a:ext uri="{FF2B5EF4-FFF2-40B4-BE49-F238E27FC236}">
                  <a16:creationId xmlns:a16="http://schemas.microsoft.com/office/drawing/2014/main" id="{E5DDEB4B-B8B3-42DA-AF30-4FD0A1770D91}"/>
                </a:ext>
              </a:extLst>
            </p:cNvPr>
            <p:cNvSpPr>
              <a:spLocks noChangeAspect="1"/>
            </p:cNvSpPr>
            <p:nvPr>
              <p:custDataLst>
                <p:tags r:id="rId13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7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92993"/>
                  </a:moveTo>
                  <a:arcTo wR="317500" hR="317500" stAng="-2700000" swAng="189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Harvey 2/8 [2]">
              <a:extLst>
                <a:ext uri="{FF2B5EF4-FFF2-40B4-BE49-F238E27FC236}">
                  <a16:creationId xmlns:a16="http://schemas.microsoft.com/office/drawing/2014/main" id="{FB9200C4-0418-4CEF-BBB8-18F997AD7CA8}"/>
                </a:ext>
              </a:extLst>
            </p:cNvPr>
            <p:cNvSpPr>
              <a:spLocks noChangeAspect="1"/>
            </p:cNvSpPr>
            <p:nvPr>
              <p:custDataLst>
                <p:tags r:id="rId13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Harvey 3/8 [3]">
              <a:extLst>
                <a:ext uri="{FF2B5EF4-FFF2-40B4-BE49-F238E27FC236}">
                  <a16:creationId xmlns:a16="http://schemas.microsoft.com/office/drawing/2014/main" id="{8E4DE7E8-0809-4E2E-BE6A-E989A6AEBF62}"/>
                </a:ext>
              </a:extLst>
            </p:cNvPr>
            <p:cNvSpPr>
              <a:spLocks noChangeAspect="1"/>
            </p:cNvSpPr>
            <p:nvPr>
              <p:custDataLst>
                <p:tags r:id="rId13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1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542006"/>
                  </a:moveTo>
                  <a:arcTo wR="317500" hR="317500" stAng="2700000" swAng="135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Harvey 4/8 [4]">
              <a:extLst>
                <a:ext uri="{FF2B5EF4-FFF2-40B4-BE49-F238E27FC236}">
                  <a16:creationId xmlns:a16="http://schemas.microsoft.com/office/drawing/2014/main" id="{F839E6A9-0DED-402B-8F4C-2176769B55CD}"/>
                </a:ext>
              </a:extLst>
            </p:cNvPr>
            <p:cNvSpPr>
              <a:spLocks noChangeAspect="1"/>
            </p:cNvSpPr>
            <p:nvPr>
              <p:custDataLst>
                <p:tags r:id="rId13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Harvey 5/8 [5]">
              <a:extLst>
                <a:ext uri="{FF2B5EF4-FFF2-40B4-BE49-F238E27FC236}">
                  <a16:creationId xmlns:a16="http://schemas.microsoft.com/office/drawing/2014/main" id="{C3EE8663-AD08-4237-8344-6543EC4B688C}"/>
                </a:ext>
              </a:extLst>
            </p:cNvPr>
            <p:cNvSpPr>
              <a:spLocks noChangeAspect="1"/>
            </p:cNvSpPr>
            <p:nvPr>
              <p:custDataLst>
                <p:tags r:id="rId13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5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542006"/>
                  </a:moveTo>
                  <a:arcTo wR="317500" hR="317500" stAng="8100000" swAng="81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Harvey 6/8 [6]">
              <a:extLst>
                <a:ext uri="{FF2B5EF4-FFF2-40B4-BE49-F238E27FC236}">
                  <a16:creationId xmlns:a16="http://schemas.microsoft.com/office/drawing/2014/main" id="{ADE6F931-D156-4E59-A3ED-0B14B5F0EF7E}"/>
                </a:ext>
              </a:extLst>
            </p:cNvPr>
            <p:cNvSpPr>
              <a:spLocks noChangeAspect="1"/>
            </p:cNvSpPr>
            <p:nvPr>
              <p:custDataLst>
                <p:tags r:id="rId13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Harvey 7/8 [7]">
              <a:extLst>
                <a:ext uri="{FF2B5EF4-FFF2-40B4-BE49-F238E27FC236}">
                  <a16:creationId xmlns:a16="http://schemas.microsoft.com/office/drawing/2014/main" id="{A36821AE-2FF1-4F6E-AAF3-1BEA6AE153B8}"/>
                </a:ext>
              </a:extLst>
            </p:cNvPr>
            <p:cNvSpPr>
              <a:spLocks noChangeAspect="1"/>
            </p:cNvSpPr>
            <p:nvPr>
              <p:custDataLst>
                <p:tags r:id="rId13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9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92993"/>
                  </a:moveTo>
                  <a:arcTo wR="317500" hR="317500" stAng="13500000" swAng="27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Harvey 8/8 [8]">
              <a:extLst>
                <a:ext uri="{FF2B5EF4-FFF2-40B4-BE49-F238E27FC236}">
                  <a16:creationId xmlns:a16="http://schemas.microsoft.com/office/drawing/2014/main" id="{2D277E47-45D5-4503-8443-BED560C6560A}"/>
                </a:ext>
              </a:extLst>
            </p:cNvPr>
            <p:cNvSpPr>
              <a:spLocks noChangeAspect="1"/>
            </p:cNvSpPr>
            <p:nvPr>
              <p:custDataLst>
                <p:tags r:id="rId13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Harvey 100" hidden="1">
            <a:extLst>
              <a:ext uri="{FF2B5EF4-FFF2-40B4-BE49-F238E27FC236}">
                <a16:creationId xmlns:a16="http://schemas.microsoft.com/office/drawing/2014/main" id="{6D5D9337-395C-4FE4-97E6-E1CD47A644E9}"/>
              </a:ext>
            </a:extLst>
          </p:cNvPr>
          <p:cNvGrpSpPr/>
          <p:nvPr userDrawn="1">
            <p:custDataLst>
              <p:tags r:id="rId28"/>
            </p:custDataLst>
          </p:nvPr>
        </p:nvGrpSpPr>
        <p:grpSpPr>
          <a:xfrm>
            <a:off x="8296922" y="3978000"/>
            <a:ext cx="1024878" cy="1024878"/>
            <a:chOff x="4334905" y="3282696"/>
            <a:chExt cx="292608" cy="292608"/>
          </a:xfrm>
          <a:solidFill>
            <a:schemeClr val="accent1"/>
          </a:solidFill>
        </p:grpSpPr>
        <p:sp>
          <p:nvSpPr>
            <p:cNvPr id="29" name="Harvey 0/100 [0]">
              <a:extLst>
                <a:ext uri="{FF2B5EF4-FFF2-40B4-BE49-F238E27FC236}">
                  <a16:creationId xmlns:a16="http://schemas.microsoft.com/office/drawing/2014/main" id="{C2D4C837-2D4B-4D6B-81F8-9B001989609B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Harvey 1/100 [1]">
              <a:extLst>
                <a:ext uri="{FF2B5EF4-FFF2-40B4-BE49-F238E27FC236}">
                  <a16:creationId xmlns:a16="http://schemas.microsoft.com/office/drawing/2014/main" id="{BACD6AAA-4A1C-46BE-B491-9A4A9C7C56F3}"/>
                </a:ext>
              </a:extLst>
            </p:cNvPr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37435" y="626"/>
                  </a:moveTo>
                  <a:arcTo wR="317500" hR="317500" stAng="-5184000" swAng="2138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Harvey 2/100 [2]">
              <a:extLst>
                <a:ext uri="{FF2B5EF4-FFF2-40B4-BE49-F238E27FC236}">
                  <a16:creationId xmlns:a16="http://schemas.microsoft.com/office/drawing/2014/main" id="{701024C3-4DEF-477C-9CFB-100E0303499E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57293" y="2503"/>
                  </a:moveTo>
                  <a:arcTo wR="317500" hR="317500" stAng="-4968000" swAng="2116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Harvey 3/100 [3]">
              <a:extLst>
                <a:ext uri="{FF2B5EF4-FFF2-40B4-BE49-F238E27FC236}">
                  <a16:creationId xmlns:a16="http://schemas.microsoft.com/office/drawing/2014/main" id="{46A461CD-8D28-4422-AF2A-8267EFA51CAD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4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76993" y="5623"/>
                  </a:moveTo>
                  <a:arcTo wR="317500" hR="317500" stAng="-4752000" swAng="2095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Harvey 4/100 [4]">
              <a:extLst>
                <a:ext uri="{FF2B5EF4-FFF2-40B4-BE49-F238E27FC236}">
                  <a16:creationId xmlns:a16="http://schemas.microsoft.com/office/drawing/2014/main" id="{0A337C3A-F021-437D-9E3D-FDE5AF266029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6459" y="9974"/>
                  </a:moveTo>
                  <a:arcTo wR="317500" hR="317500" stAng="-4536000" swAng="20735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Harvey 5/100 [5]">
              <a:extLst>
                <a:ext uri="{FF2B5EF4-FFF2-40B4-BE49-F238E27FC236}">
                  <a16:creationId xmlns:a16="http://schemas.microsoft.com/office/drawing/2014/main" id="{BDF66AF7-3D75-4118-B7E6-241B2C41B2C9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15612" y="15539"/>
                  </a:moveTo>
                  <a:arcTo wR="317500" hR="317500" stAng="-4320000" swAng="2052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Harvey 6/100 [6]">
              <a:extLst>
                <a:ext uri="{FF2B5EF4-FFF2-40B4-BE49-F238E27FC236}">
                  <a16:creationId xmlns:a16="http://schemas.microsoft.com/office/drawing/2014/main" id="{E74E7438-4315-4097-9BA7-F0CE3252AC14}"/>
                </a:ext>
              </a:extLst>
            </p:cNvPr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95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34379" y="22295"/>
                  </a:moveTo>
                  <a:arcTo wR="317500" hR="317500" stAng="-4104000" swAng="2030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Harvey 7/100 [7]">
              <a:extLst>
                <a:ext uri="{FF2B5EF4-FFF2-40B4-BE49-F238E27FC236}">
                  <a16:creationId xmlns:a16="http://schemas.microsoft.com/office/drawing/2014/main" id="{FEBA4E91-97BB-4DAC-B193-66FA4828DB26}"/>
                </a:ext>
              </a:extLst>
            </p:cNvPr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52684" y="30217"/>
                  </a:moveTo>
                  <a:arcTo wR="317500" hR="317500" stAng="-3888000" swAng="20087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Harvey 8/100 [8]">
              <a:extLst>
                <a:ext uri="{FF2B5EF4-FFF2-40B4-BE49-F238E27FC236}">
                  <a16:creationId xmlns:a16="http://schemas.microsoft.com/office/drawing/2014/main" id="{EEB85E02-177B-40CF-B926-A4423CC7C827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70456" y="39272"/>
                  </a:moveTo>
                  <a:arcTo wR="317500" hR="317500" stAng="-3672000" swAng="1987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Harvey 9/100 [9]">
              <a:extLst>
                <a:ext uri="{FF2B5EF4-FFF2-40B4-BE49-F238E27FC236}">
                  <a16:creationId xmlns:a16="http://schemas.microsoft.com/office/drawing/2014/main" id="{C133BC7F-B0E3-404F-92D1-BB930C4F3311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87625" y="49425"/>
                  </a:moveTo>
                  <a:arcTo wR="317500" hR="317500" stAng="-3456000" swAng="1965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Harvey 10/100 [10]">
              <a:extLst>
                <a:ext uri="{FF2B5EF4-FFF2-40B4-BE49-F238E27FC236}">
                  <a16:creationId xmlns:a16="http://schemas.microsoft.com/office/drawing/2014/main" id="{F2FB72A6-CDF7-48B3-A3B8-5A5FC061802C}"/>
                </a:ext>
              </a:extLst>
            </p:cNvPr>
            <p:cNvSpPr>
              <a:spLocks noChangeAspect="1"/>
            </p:cNvSpPr>
            <p:nvPr>
              <p:custDataLst>
                <p:tags r:id="rId3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04121" y="60637"/>
                  </a:moveTo>
                  <a:arcTo wR="317500" hR="317500" stAng="-3240000" swAng="1944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Harvey 11/100 [11]">
              <a:extLst>
                <a:ext uri="{FF2B5EF4-FFF2-40B4-BE49-F238E27FC236}">
                  <a16:creationId xmlns:a16="http://schemas.microsoft.com/office/drawing/2014/main" id="{F3110C8B-1B18-4579-AB3F-0F4A0840CF38}"/>
                </a:ext>
              </a:extLst>
            </p:cNvPr>
            <p:cNvSpPr>
              <a:spLocks noChangeAspect="1"/>
            </p:cNvSpPr>
            <p:nvPr>
              <p:custDataLst>
                <p:tags r:id="rId4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3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19882" y="72862"/>
                  </a:moveTo>
                  <a:arcTo wR="317500" hR="317500" stAng="-3024000" swAng="1922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Harvey 12/100 [12]">
              <a:extLst>
                <a:ext uri="{FF2B5EF4-FFF2-40B4-BE49-F238E27FC236}">
                  <a16:creationId xmlns:a16="http://schemas.microsoft.com/office/drawing/2014/main" id="{84A1B722-E5AC-45F7-9498-7FF502B6FA2B}"/>
                </a:ext>
              </a:extLst>
            </p:cNvPr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591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34843" y="86052"/>
                  </a:moveTo>
                  <a:arcTo wR="317500" hR="317500" stAng="-2808000" swAng="1900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Harvey 13/100 [13]">
              <a:extLst>
                <a:ext uri="{FF2B5EF4-FFF2-40B4-BE49-F238E27FC236}">
                  <a16:creationId xmlns:a16="http://schemas.microsoft.com/office/drawing/2014/main" id="{A5599F20-B957-4DF9-8B04-F2B77AAF0BDB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8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8947" y="100156"/>
                  </a:moveTo>
                  <a:arcTo wR="317500" hR="317500" stAng="-2591999" swAng="1879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Harvey 14/100 [14]">
              <a:extLst>
                <a:ext uri="{FF2B5EF4-FFF2-40B4-BE49-F238E27FC236}">
                  <a16:creationId xmlns:a16="http://schemas.microsoft.com/office/drawing/2014/main" id="{F74357FC-EB3D-46C4-B56A-5007C9F4FB84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0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137" y="115117"/>
                  </a:moveTo>
                  <a:arcTo wR="317500" hR="317500" stAng="-2375999" swAng="1857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Harvey 15/100 [15]">
              <a:extLst>
                <a:ext uri="{FF2B5EF4-FFF2-40B4-BE49-F238E27FC236}">
                  <a16:creationId xmlns:a16="http://schemas.microsoft.com/office/drawing/2014/main" id="{32E8E8F3-9DBC-46F4-9700-CAF071913650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2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74362" y="130878"/>
                  </a:moveTo>
                  <a:arcTo wR="317500" hR="317500" stAng="-2160000" swAng="1836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Harvey 16/100 [16]">
              <a:extLst>
                <a:ext uri="{FF2B5EF4-FFF2-40B4-BE49-F238E27FC236}">
                  <a16:creationId xmlns:a16="http://schemas.microsoft.com/office/drawing/2014/main" id="{71360883-3CF3-4439-9568-E456C60454A8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4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85574" y="147374"/>
                  </a:moveTo>
                  <a:arcTo wR="317500" hR="317500" stAng="-1944000" swAng="1814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Harvey 17/100 [17]">
              <a:extLst>
                <a:ext uri="{FF2B5EF4-FFF2-40B4-BE49-F238E27FC236}">
                  <a16:creationId xmlns:a16="http://schemas.microsoft.com/office/drawing/2014/main" id="{AE88FC9E-FB95-4413-AE3E-B8BF504735B5}"/>
                </a:ext>
              </a:extLst>
            </p:cNvPr>
            <p:cNvSpPr>
              <a:spLocks noChangeAspect="1"/>
            </p:cNvSpPr>
            <p:nvPr>
              <p:custDataLst>
                <p:tags r:id="rId4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6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5727" y="164543"/>
                  </a:moveTo>
                  <a:arcTo wR="317500" hR="317500" stAng="-1727999" swAng="1792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Harvey 18/100 [18]">
              <a:extLst>
                <a:ext uri="{FF2B5EF4-FFF2-40B4-BE49-F238E27FC236}">
                  <a16:creationId xmlns:a16="http://schemas.microsoft.com/office/drawing/2014/main" id="{62593B83-E4BE-4CE8-9B0B-25AF9B7D4254}"/>
                </a:ext>
              </a:extLst>
            </p:cNvPr>
            <p:cNvSpPr>
              <a:spLocks noChangeAspect="1"/>
            </p:cNvSpPr>
            <p:nvPr>
              <p:custDataLst>
                <p:tags r:id="rId4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8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4782" y="182315"/>
                  </a:moveTo>
                  <a:arcTo wR="317500" hR="317500" stAng="-1512000" swAng="1771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Harvey 19/100 [19]">
              <a:extLst>
                <a:ext uri="{FF2B5EF4-FFF2-40B4-BE49-F238E27FC236}">
                  <a16:creationId xmlns:a16="http://schemas.microsoft.com/office/drawing/2014/main" id="{CD41838E-0172-403D-9B68-FD51310F5400}"/>
                </a:ext>
              </a:extLst>
            </p:cNvPr>
            <p:cNvSpPr>
              <a:spLocks noChangeAspect="1"/>
            </p:cNvSpPr>
            <p:nvPr>
              <p:custDataLst>
                <p:tags r:id="rId4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1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2704" y="200620"/>
                  </a:moveTo>
                  <a:arcTo wR="317500" hR="317500" stAng="-1295999" swAng="1749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Harvey 20/100 [20]">
              <a:extLst>
                <a:ext uri="{FF2B5EF4-FFF2-40B4-BE49-F238E27FC236}">
                  <a16:creationId xmlns:a16="http://schemas.microsoft.com/office/drawing/2014/main" id="{EDE3F4CF-CB3E-40C2-B070-AC09F1E8FBD5}"/>
                </a:ext>
              </a:extLst>
            </p:cNvPr>
            <p:cNvSpPr>
              <a:spLocks noChangeAspect="1"/>
            </p:cNvSpPr>
            <p:nvPr>
              <p:custDataLst>
                <p:tags r:id="rId4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3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9460" y="219387"/>
                  </a:moveTo>
                  <a:arcTo wR="317500" hR="317500" stAng="-1080000" swAng="1728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Harvey 21/100 [21]">
              <a:extLst>
                <a:ext uri="{FF2B5EF4-FFF2-40B4-BE49-F238E27FC236}">
                  <a16:creationId xmlns:a16="http://schemas.microsoft.com/office/drawing/2014/main" id="{CD8E25E7-83D2-4F78-92A7-435281704491}"/>
                </a:ext>
              </a:extLst>
            </p:cNvPr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5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5025" y="238540"/>
                  </a:moveTo>
                  <a:arcTo wR="317500" hR="317500" stAng="-864000" swAng="1706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Harvey 22/100 [22]">
              <a:extLst>
                <a:ext uri="{FF2B5EF4-FFF2-40B4-BE49-F238E27FC236}">
                  <a16:creationId xmlns:a16="http://schemas.microsoft.com/office/drawing/2014/main" id="{C6A696FB-9EFC-47F6-9860-247C48C1FC3D}"/>
                </a:ext>
              </a:extLst>
            </p:cNvPr>
            <p:cNvSpPr>
              <a:spLocks noChangeAspect="1"/>
            </p:cNvSpPr>
            <p:nvPr>
              <p:custDataLst>
                <p:tags r:id="rId5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7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9376" y="258006"/>
                  </a:moveTo>
                  <a:arcTo wR="317500" hR="317500" stAng="-647999" swAng="1684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Harvey 23/100 [23]">
              <a:extLst>
                <a:ext uri="{FF2B5EF4-FFF2-40B4-BE49-F238E27FC236}">
                  <a16:creationId xmlns:a16="http://schemas.microsoft.com/office/drawing/2014/main" id="{252958D2-EE89-4FBF-BF7B-C8AFAD704413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9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2496" y="277706"/>
                  </a:moveTo>
                  <a:arcTo wR="317500" hR="317500" stAng="-432000" swAng="1663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Harvey 24/100 [24]">
              <a:extLst>
                <a:ext uri="{FF2B5EF4-FFF2-40B4-BE49-F238E27FC236}">
                  <a16:creationId xmlns:a16="http://schemas.microsoft.com/office/drawing/2014/main" id="{314E82DC-04B6-406C-9D65-1115F4D2AA22}"/>
                </a:ext>
              </a:extLst>
            </p:cNvPr>
            <p:cNvSpPr>
              <a:spLocks noChangeAspect="1"/>
            </p:cNvSpPr>
            <p:nvPr>
              <p:custDataLst>
                <p:tags r:id="rId5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18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4373" y="297564"/>
                  </a:moveTo>
                  <a:arcTo wR="317500" hR="317500" stAng="-216000" swAng="1641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Harvey 25/100 [25]">
              <a:extLst>
                <a:ext uri="{FF2B5EF4-FFF2-40B4-BE49-F238E27FC236}">
                  <a16:creationId xmlns:a16="http://schemas.microsoft.com/office/drawing/2014/main" id="{669D1B60-A74F-4296-8610-F3DCDDC15022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Harvey 26/100 [26]">
              <a:extLst>
                <a:ext uri="{FF2B5EF4-FFF2-40B4-BE49-F238E27FC236}">
                  <a16:creationId xmlns:a16="http://schemas.microsoft.com/office/drawing/2014/main" id="{FF6DD112-04B6-4656-AB9D-1F9950FEE2D9}"/>
                </a:ext>
              </a:extLst>
            </p:cNvPr>
            <p:cNvSpPr>
              <a:spLocks noChangeAspect="1"/>
            </p:cNvSpPr>
            <p:nvPr>
              <p:custDataLst>
                <p:tags r:id="rId5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6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4373" y="337435"/>
                  </a:moveTo>
                  <a:arcTo wR="317500" hR="317500" stAng="216000" swAng="1598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Harvey 27/100 [27]">
              <a:extLst>
                <a:ext uri="{FF2B5EF4-FFF2-40B4-BE49-F238E27FC236}">
                  <a16:creationId xmlns:a16="http://schemas.microsoft.com/office/drawing/2014/main" id="{E2928B53-FC5C-427C-AE65-9286773D84B2}"/>
                </a:ext>
              </a:extLst>
            </p:cNvPr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8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2496" y="357293"/>
                  </a:moveTo>
                  <a:arcTo wR="317500" hR="317500" stAng="432000" swAng="1576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Harvey 28/100 [28]">
              <a:extLst>
                <a:ext uri="{FF2B5EF4-FFF2-40B4-BE49-F238E27FC236}">
                  <a16:creationId xmlns:a16="http://schemas.microsoft.com/office/drawing/2014/main" id="{D8CF4F20-8FEC-47FF-9B86-E818143B2C19}"/>
                </a:ext>
              </a:extLst>
            </p:cNvPr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0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9376" y="376993"/>
                  </a:moveTo>
                  <a:arcTo wR="317500" hR="317500" stAng="648000" swAng="1555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Harvey 29/100 [29]">
              <a:extLst>
                <a:ext uri="{FF2B5EF4-FFF2-40B4-BE49-F238E27FC236}">
                  <a16:creationId xmlns:a16="http://schemas.microsoft.com/office/drawing/2014/main" id="{E1AF074D-4599-4D0E-8078-66303FEBDE44}"/>
                </a:ext>
              </a:extLst>
            </p:cNvPr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26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5025" y="396459"/>
                  </a:moveTo>
                  <a:arcTo wR="317500" hR="317500" stAng="863999" swAng="1533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Harvey 30/100 [30]">
              <a:extLst>
                <a:ext uri="{FF2B5EF4-FFF2-40B4-BE49-F238E27FC236}">
                  <a16:creationId xmlns:a16="http://schemas.microsoft.com/office/drawing/2014/main" id="{2DF9C982-C062-4899-8A5F-20F49AD9E1B5}"/>
                </a:ext>
              </a:extLst>
            </p:cNvPr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4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9460" y="415612"/>
                  </a:moveTo>
                  <a:arcTo wR="317500" hR="317500" stAng="1080000" swAng="15119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Harvey 31/100 [31]">
              <a:extLst>
                <a:ext uri="{FF2B5EF4-FFF2-40B4-BE49-F238E27FC236}">
                  <a16:creationId xmlns:a16="http://schemas.microsoft.com/office/drawing/2014/main" id="{E98CD797-9DD9-4143-9058-D1ABF95E7406}"/>
                </a:ext>
              </a:extLst>
            </p:cNvPr>
            <p:cNvSpPr>
              <a:spLocks noChangeAspect="1"/>
            </p:cNvSpPr>
            <p:nvPr>
              <p:custDataLst>
                <p:tags r:id="rId6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6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2704" y="434379"/>
                  </a:moveTo>
                  <a:arcTo wR="317500" hR="317500" stAng="1295999" swAng="1490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Harvey 32/100 [32]">
              <a:extLst>
                <a:ext uri="{FF2B5EF4-FFF2-40B4-BE49-F238E27FC236}">
                  <a16:creationId xmlns:a16="http://schemas.microsoft.com/office/drawing/2014/main" id="{39029FE4-844F-47DA-8FEF-FB68673FF10C}"/>
                </a:ext>
              </a:extLst>
            </p:cNvPr>
            <p:cNvSpPr>
              <a:spLocks noChangeAspect="1"/>
            </p:cNvSpPr>
            <p:nvPr>
              <p:custDataLst>
                <p:tags r:id="rId6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9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4782" y="452684"/>
                  </a:moveTo>
                  <a:arcTo wR="317500" hR="317500" stAng="1512000" swAng="14687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Harvey 33/100 [33]">
              <a:extLst>
                <a:ext uri="{FF2B5EF4-FFF2-40B4-BE49-F238E27FC236}">
                  <a16:creationId xmlns:a16="http://schemas.microsoft.com/office/drawing/2014/main" id="{B99AA4D4-9C74-447B-89EF-8FD268FF95EE}"/>
                </a:ext>
              </a:extLst>
            </p:cNvPr>
            <p:cNvSpPr>
              <a:spLocks noChangeAspect="1"/>
            </p:cNvSpPr>
            <p:nvPr>
              <p:custDataLst>
                <p:tags r:id="rId6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1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5727" y="470456"/>
                  </a:moveTo>
                  <a:arcTo wR="317500" hR="317500" stAng="1728000" swAng="1447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Harvey 34/100 [34]">
              <a:extLst>
                <a:ext uri="{FF2B5EF4-FFF2-40B4-BE49-F238E27FC236}">
                  <a16:creationId xmlns:a16="http://schemas.microsoft.com/office/drawing/2014/main" id="{0880CCDE-4DDE-49A8-AFB2-FDDCE314B4D3}"/>
                </a:ext>
              </a:extLst>
            </p:cNvPr>
            <p:cNvSpPr>
              <a:spLocks noChangeAspect="1"/>
            </p:cNvSpPr>
            <p:nvPr>
              <p:custDataLst>
                <p:tags r:id="rId6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3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85574" y="487625"/>
                  </a:moveTo>
                  <a:arcTo wR="317500" hR="317500" stAng="1944000" swAng="14255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Harvey 35/100 [35]">
              <a:extLst>
                <a:ext uri="{FF2B5EF4-FFF2-40B4-BE49-F238E27FC236}">
                  <a16:creationId xmlns:a16="http://schemas.microsoft.com/office/drawing/2014/main" id="{F37E834A-F9D8-4623-BC85-60359856CCD0}"/>
                </a:ext>
              </a:extLst>
            </p:cNvPr>
            <p:cNvSpPr>
              <a:spLocks noChangeAspect="1"/>
            </p:cNvSpPr>
            <p:nvPr>
              <p:custDataLst>
                <p:tags r:id="rId6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559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74362" y="504121"/>
                  </a:moveTo>
                  <a:arcTo wR="317500" hR="317500" stAng="2159999" swAng="1404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Harvey 36/100 [36]">
              <a:extLst>
                <a:ext uri="{FF2B5EF4-FFF2-40B4-BE49-F238E27FC236}">
                  <a16:creationId xmlns:a16="http://schemas.microsoft.com/office/drawing/2014/main" id="{15163940-B229-4368-B727-3714123C78AB}"/>
                </a:ext>
              </a:extLst>
            </p:cNvPr>
            <p:cNvSpPr>
              <a:spLocks noChangeAspect="1"/>
            </p:cNvSpPr>
            <p:nvPr>
              <p:custDataLst>
                <p:tags r:id="rId6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7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137" y="519882"/>
                  </a:moveTo>
                  <a:arcTo wR="317500" hR="317500" stAng="2375999" swAng="1382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Harvey 37/100 [37]">
              <a:extLst>
                <a:ext uri="{FF2B5EF4-FFF2-40B4-BE49-F238E27FC236}">
                  <a16:creationId xmlns:a16="http://schemas.microsoft.com/office/drawing/2014/main" id="{64BAECDC-27C7-4333-B9D8-59DE42A1B1AA}"/>
                </a:ext>
              </a:extLst>
            </p:cNvPr>
            <p:cNvSpPr>
              <a:spLocks noChangeAspect="1"/>
            </p:cNvSpPr>
            <p:nvPr>
              <p:custDataLst>
                <p:tags r:id="rId6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991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8947" y="534843"/>
                  </a:moveTo>
                  <a:arcTo wR="317500" hR="317500" stAng="2591999" swAng="1360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Harvey 38/100 [38]">
              <a:extLst>
                <a:ext uri="{FF2B5EF4-FFF2-40B4-BE49-F238E27FC236}">
                  <a16:creationId xmlns:a16="http://schemas.microsoft.com/office/drawing/2014/main" id="{4F018A0A-A74A-4E47-BC47-203679D4F8C0}"/>
                </a:ext>
              </a:extLst>
            </p:cNvPr>
            <p:cNvSpPr>
              <a:spLocks noChangeAspect="1"/>
            </p:cNvSpPr>
            <p:nvPr>
              <p:custDataLst>
                <p:tags r:id="rId6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2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34843" y="548947"/>
                  </a:moveTo>
                  <a:arcTo wR="317500" hR="317500" stAng="2808000" swAng="1339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Harvey 39/100 [39]">
              <a:extLst>
                <a:ext uri="{FF2B5EF4-FFF2-40B4-BE49-F238E27FC236}">
                  <a16:creationId xmlns:a16="http://schemas.microsoft.com/office/drawing/2014/main" id="{ACA75957-9FDB-46A2-82EC-77103CBEAC52}"/>
                </a:ext>
              </a:extLst>
            </p:cNvPr>
            <p:cNvSpPr>
              <a:spLocks noChangeAspect="1"/>
            </p:cNvSpPr>
            <p:nvPr>
              <p:custDataLst>
                <p:tags r:id="rId6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4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19882" y="562137"/>
                  </a:moveTo>
                  <a:arcTo wR="317500" hR="317500" stAng="3024000" swAng="1317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Harvey 40/100 [40]">
              <a:extLst>
                <a:ext uri="{FF2B5EF4-FFF2-40B4-BE49-F238E27FC236}">
                  <a16:creationId xmlns:a16="http://schemas.microsoft.com/office/drawing/2014/main" id="{025DFA7F-A073-422A-8D20-E27D1ABE4342}"/>
                </a:ext>
              </a:extLst>
            </p:cNvPr>
            <p:cNvSpPr>
              <a:spLocks noChangeAspect="1"/>
            </p:cNvSpPr>
            <p:nvPr>
              <p:custDataLst>
                <p:tags r:id="rId6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6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04121" y="574362"/>
                  </a:moveTo>
                  <a:arcTo wR="317500" hR="317500" stAng="3240000" swAng="1296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Harvey 41/100 [41]">
              <a:extLst>
                <a:ext uri="{FF2B5EF4-FFF2-40B4-BE49-F238E27FC236}">
                  <a16:creationId xmlns:a16="http://schemas.microsoft.com/office/drawing/2014/main" id="{BF311CE9-A4CB-4965-8F0F-5B6811E9FB20}"/>
                </a:ext>
              </a:extLst>
            </p:cNvPr>
            <p:cNvSpPr>
              <a:spLocks noChangeAspect="1"/>
            </p:cNvSpPr>
            <p:nvPr>
              <p:custDataLst>
                <p:tags r:id="rId7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8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87625" y="585574"/>
                  </a:moveTo>
                  <a:arcTo wR="317500" hR="317500" stAng="3455999" swAng="1274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Harvey 42/100 [42]">
              <a:extLst>
                <a:ext uri="{FF2B5EF4-FFF2-40B4-BE49-F238E27FC236}">
                  <a16:creationId xmlns:a16="http://schemas.microsoft.com/office/drawing/2014/main" id="{1B415A3D-1E85-4E6A-8BAB-3BB56600BA4F}"/>
                </a:ext>
              </a:extLst>
            </p:cNvPr>
            <p:cNvSpPr>
              <a:spLocks noChangeAspect="1"/>
            </p:cNvSpPr>
            <p:nvPr>
              <p:custDataLst>
                <p:tags r:id="rId7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0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70456" y="595727"/>
                  </a:moveTo>
                  <a:arcTo wR="317500" hR="317500" stAng="3671999" swAng="1252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Harvey 43/100 [43]">
              <a:extLst>
                <a:ext uri="{FF2B5EF4-FFF2-40B4-BE49-F238E27FC236}">
                  <a16:creationId xmlns:a16="http://schemas.microsoft.com/office/drawing/2014/main" id="{7EAD6077-4487-4E7D-846D-445E65B5291C}"/>
                </a:ext>
              </a:extLst>
            </p:cNvPr>
            <p:cNvSpPr>
              <a:spLocks noChangeAspect="1"/>
            </p:cNvSpPr>
            <p:nvPr>
              <p:custDataLst>
                <p:tags r:id="rId7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2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52684" y="604782"/>
                  </a:moveTo>
                  <a:arcTo wR="317500" hR="317500" stAng="3888000" swAng="1231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Harvey 44/100 [44]">
              <a:extLst>
                <a:ext uri="{FF2B5EF4-FFF2-40B4-BE49-F238E27FC236}">
                  <a16:creationId xmlns:a16="http://schemas.microsoft.com/office/drawing/2014/main" id="{4B57ADAF-4A83-4CB4-8920-E2B9F994E83E}"/>
                </a:ext>
              </a:extLst>
            </p:cNvPr>
            <p:cNvSpPr>
              <a:spLocks noChangeAspect="1"/>
            </p:cNvSpPr>
            <p:nvPr>
              <p:custDataLst>
                <p:tags r:id="rId7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5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34379" y="612704"/>
                  </a:moveTo>
                  <a:arcTo wR="317500" hR="317500" stAng="4104000" swAng="1209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Harvey 45/100 [45]">
              <a:extLst>
                <a:ext uri="{FF2B5EF4-FFF2-40B4-BE49-F238E27FC236}">
                  <a16:creationId xmlns:a16="http://schemas.microsoft.com/office/drawing/2014/main" id="{FF3E5416-AC43-4CBB-A32A-A966ED03106F}"/>
                </a:ext>
              </a:extLst>
            </p:cNvPr>
            <p:cNvSpPr>
              <a:spLocks noChangeAspect="1"/>
            </p:cNvSpPr>
            <p:nvPr>
              <p:custDataLst>
                <p:tags r:id="rId7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7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15612" y="619460"/>
                  </a:moveTo>
                  <a:arcTo wR="317500" hR="317500" stAng="4320000" swAng="1188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Harvey 46/100 [46]">
              <a:extLst>
                <a:ext uri="{FF2B5EF4-FFF2-40B4-BE49-F238E27FC236}">
                  <a16:creationId xmlns:a16="http://schemas.microsoft.com/office/drawing/2014/main" id="{49AFF9C1-C19A-487C-A4C1-47DA87277C3B}"/>
                </a:ext>
              </a:extLst>
            </p:cNvPr>
            <p:cNvSpPr>
              <a:spLocks noChangeAspect="1"/>
            </p:cNvSpPr>
            <p:nvPr>
              <p:custDataLst>
                <p:tags r:id="rId7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9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6459" y="625025"/>
                  </a:moveTo>
                  <a:arcTo wR="317500" hR="317500" stAng="4536000" swAng="1166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Harvey 47/100 [47]">
              <a:extLst>
                <a:ext uri="{FF2B5EF4-FFF2-40B4-BE49-F238E27FC236}">
                  <a16:creationId xmlns:a16="http://schemas.microsoft.com/office/drawing/2014/main" id="{F35AEE09-D82F-438F-9D01-96C6876241F1}"/>
                </a:ext>
              </a:extLst>
            </p:cNvPr>
            <p:cNvSpPr>
              <a:spLocks noChangeAspect="1"/>
            </p:cNvSpPr>
            <p:nvPr>
              <p:custDataLst>
                <p:tags r:id="rId7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1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76993" y="629376"/>
                  </a:moveTo>
                  <a:arcTo wR="317500" hR="317500" stAng="4751999" swAng="1144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Harvey 48/100 [48]">
              <a:extLst>
                <a:ext uri="{FF2B5EF4-FFF2-40B4-BE49-F238E27FC236}">
                  <a16:creationId xmlns:a16="http://schemas.microsoft.com/office/drawing/2014/main" id="{4FC3325B-EEB2-4420-9715-1149CEACE9AC}"/>
                </a:ext>
              </a:extLst>
            </p:cNvPr>
            <p:cNvSpPr>
              <a:spLocks noChangeAspect="1"/>
            </p:cNvSpPr>
            <p:nvPr>
              <p:custDataLst>
                <p:tags r:id="rId7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36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57293" y="632496"/>
                  </a:moveTo>
                  <a:arcTo wR="317500" hR="317500" stAng="4967999" swAng="1123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Harvey 49/100 [49]">
              <a:extLst>
                <a:ext uri="{FF2B5EF4-FFF2-40B4-BE49-F238E27FC236}">
                  <a16:creationId xmlns:a16="http://schemas.microsoft.com/office/drawing/2014/main" id="{3BE00D50-8FCE-4E11-AA24-10B621732F20}"/>
                </a:ext>
              </a:extLst>
            </p:cNvPr>
            <p:cNvSpPr>
              <a:spLocks noChangeAspect="1"/>
            </p:cNvSpPr>
            <p:nvPr>
              <p:custDataLst>
                <p:tags r:id="rId7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58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37435" y="634373"/>
                  </a:moveTo>
                  <a:arcTo wR="317500" hR="317500" stAng="5184000" swAng="1101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Harvey 50/100 [50]">
              <a:extLst>
                <a:ext uri="{FF2B5EF4-FFF2-40B4-BE49-F238E27FC236}">
                  <a16:creationId xmlns:a16="http://schemas.microsoft.com/office/drawing/2014/main" id="{97083993-8BFD-443F-A3A3-D28EF389CE2B}"/>
                </a:ext>
              </a:extLst>
            </p:cNvPr>
            <p:cNvSpPr>
              <a:spLocks noChangeAspect="1"/>
            </p:cNvSpPr>
            <p:nvPr>
              <p:custDataLst>
                <p:tags r:id="rId7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Harvey 51/100 [51]">
              <a:extLst>
                <a:ext uri="{FF2B5EF4-FFF2-40B4-BE49-F238E27FC236}">
                  <a16:creationId xmlns:a16="http://schemas.microsoft.com/office/drawing/2014/main" id="{BDE38762-18E9-47FF-895E-325F5976ECAA}"/>
                </a:ext>
              </a:extLst>
            </p:cNvPr>
            <p:cNvSpPr>
              <a:spLocks noChangeAspect="1"/>
            </p:cNvSpPr>
            <p:nvPr>
              <p:custDataLst>
                <p:tags r:id="rId8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0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97564" y="634373"/>
                  </a:moveTo>
                  <a:arcTo wR="317500" hR="317500" stAng="5616000" swAng="1058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Harvey 52/100 [52]">
              <a:extLst>
                <a:ext uri="{FF2B5EF4-FFF2-40B4-BE49-F238E27FC236}">
                  <a16:creationId xmlns:a16="http://schemas.microsoft.com/office/drawing/2014/main" id="{785EAA21-FBCD-46DC-8430-7AB12F5A66AF}"/>
                </a:ext>
              </a:extLst>
            </p:cNvPr>
            <p:cNvSpPr>
              <a:spLocks noChangeAspect="1"/>
            </p:cNvSpPr>
            <p:nvPr>
              <p:custDataLst>
                <p:tags r:id="rId8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2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77706" y="632496"/>
                  </a:moveTo>
                  <a:arcTo wR="317500" hR="317500" stAng="5832000" swAng="10367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Harvey 53/100 [53]">
              <a:extLst>
                <a:ext uri="{FF2B5EF4-FFF2-40B4-BE49-F238E27FC236}">
                  <a16:creationId xmlns:a16="http://schemas.microsoft.com/office/drawing/2014/main" id="{858D54BA-F4A5-4C67-830E-E85FF6EE735D}"/>
                </a:ext>
              </a:extLst>
            </p:cNvPr>
            <p:cNvSpPr>
              <a:spLocks noChangeAspect="1"/>
            </p:cNvSpPr>
            <p:nvPr>
              <p:custDataLst>
                <p:tags r:id="rId8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4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8006" y="629376"/>
                  </a:moveTo>
                  <a:arcTo wR="317500" hR="317500" stAng="6048000" swAng="1015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Harvey 54/100 [54]">
              <a:extLst>
                <a:ext uri="{FF2B5EF4-FFF2-40B4-BE49-F238E27FC236}">
                  <a16:creationId xmlns:a16="http://schemas.microsoft.com/office/drawing/2014/main" id="{AC41BD7B-E1FA-4AED-B11C-E03936A672E6}"/>
                </a:ext>
              </a:extLst>
            </p:cNvPr>
            <p:cNvSpPr>
              <a:spLocks noChangeAspect="1"/>
            </p:cNvSpPr>
            <p:nvPr>
              <p:custDataLst>
                <p:tags r:id="rId8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6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38540" y="625025"/>
                  </a:moveTo>
                  <a:arcTo wR="317500" hR="317500" stAng="6264000" swAng="993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Harvey 55/100 [55]">
              <a:extLst>
                <a:ext uri="{FF2B5EF4-FFF2-40B4-BE49-F238E27FC236}">
                  <a16:creationId xmlns:a16="http://schemas.microsoft.com/office/drawing/2014/main" id="{BAF901A0-5FD1-4B29-9AF9-DB8B19412429}"/>
                </a:ext>
              </a:extLst>
            </p:cNvPr>
            <p:cNvSpPr>
              <a:spLocks noChangeAspect="1"/>
            </p:cNvSpPr>
            <p:nvPr>
              <p:custDataLst>
                <p:tags r:id="rId8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8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19387" y="619460"/>
                  </a:moveTo>
                  <a:arcTo wR="317500" hR="317500" stAng="6480000" swAng="9719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Harvey 56/100 [56]">
              <a:extLst>
                <a:ext uri="{FF2B5EF4-FFF2-40B4-BE49-F238E27FC236}">
                  <a16:creationId xmlns:a16="http://schemas.microsoft.com/office/drawing/2014/main" id="{3EFF555D-6B7F-481F-ADC2-746953BA7F97}"/>
                </a:ext>
              </a:extLst>
            </p:cNvPr>
            <p:cNvSpPr>
              <a:spLocks noChangeAspect="1"/>
            </p:cNvSpPr>
            <p:nvPr>
              <p:custDataLst>
                <p:tags r:id="rId8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0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00620" y="612704"/>
                  </a:moveTo>
                  <a:arcTo wR="317500" hR="317500" stAng="6696000" swAng="950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Harvey 57/100 [57]">
              <a:extLst>
                <a:ext uri="{FF2B5EF4-FFF2-40B4-BE49-F238E27FC236}">
                  <a16:creationId xmlns:a16="http://schemas.microsoft.com/office/drawing/2014/main" id="{A4D3BE31-8C07-4912-AB8B-8331A665C238}"/>
                </a:ext>
              </a:extLst>
            </p:cNvPr>
            <p:cNvSpPr>
              <a:spLocks noChangeAspect="1"/>
            </p:cNvSpPr>
            <p:nvPr>
              <p:custDataLst>
                <p:tags r:id="rId8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3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82315" y="604782"/>
                  </a:moveTo>
                  <a:arcTo wR="317500" hR="317500" stAng="6911999" swAng="928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Harvey 58/100 [58]">
              <a:extLst>
                <a:ext uri="{FF2B5EF4-FFF2-40B4-BE49-F238E27FC236}">
                  <a16:creationId xmlns:a16="http://schemas.microsoft.com/office/drawing/2014/main" id="{E7B5A5D9-6DD2-4B0A-9557-7A7AF774103E}"/>
                </a:ext>
              </a:extLst>
            </p:cNvPr>
            <p:cNvSpPr>
              <a:spLocks noChangeAspect="1"/>
            </p:cNvSpPr>
            <p:nvPr>
              <p:custDataLst>
                <p:tags r:id="rId8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52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64543" y="595727"/>
                  </a:moveTo>
                  <a:arcTo wR="317500" hR="317500" stAng="7127999" swAng="907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Harvey 59/100 [59]">
              <a:extLst>
                <a:ext uri="{FF2B5EF4-FFF2-40B4-BE49-F238E27FC236}">
                  <a16:creationId xmlns:a16="http://schemas.microsoft.com/office/drawing/2014/main" id="{88458C0E-D234-4C86-A6CC-B8CD6C445F00}"/>
                </a:ext>
              </a:extLst>
            </p:cNvPr>
            <p:cNvSpPr>
              <a:spLocks noChangeAspect="1"/>
            </p:cNvSpPr>
            <p:nvPr>
              <p:custDataLst>
                <p:tags r:id="rId8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74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47374" y="585574"/>
                  </a:moveTo>
                  <a:arcTo wR="317500" hR="317500" stAng="7343999" swAng="885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Harvey 60/100 [60]">
              <a:extLst>
                <a:ext uri="{FF2B5EF4-FFF2-40B4-BE49-F238E27FC236}">
                  <a16:creationId xmlns:a16="http://schemas.microsoft.com/office/drawing/2014/main" id="{0924D2C6-D224-49FD-A4B8-312AFD605E78}"/>
                </a:ext>
              </a:extLst>
            </p:cNvPr>
            <p:cNvSpPr>
              <a:spLocks noChangeAspect="1"/>
            </p:cNvSpPr>
            <p:nvPr>
              <p:custDataLst>
                <p:tags r:id="rId8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9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30878" y="574362"/>
                  </a:moveTo>
                  <a:arcTo wR="317500" hR="317500" stAng="7560000" swAng="864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Harvey 61/100 [61]">
              <a:extLst>
                <a:ext uri="{FF2B5EF4-FFF2-40B4-BE49-F238E27FC236}">
                  <a16:creationId xmlns:a16="http://schemas.microsoft.com/office/drawing/2014/main" id="{F9FB23C2-D568-49AC-B8FD-0480EB019739}"/>
                </a:ext>
              </a:extLst>
            </p:cNvPr>
            <p:cNvSpPr>
              <a:spLocks noChangeAspect="1"/>
            </p:cNvSpPr>
            <p:nvPr>
              <p:custDataLst>
                <p:tags r:id="rId9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1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15117" y="562137"/>
                  </a:moveTo>
                  <a:arcTo wR="317500" hR="317500" stAng="7776000" swAng="842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Harvey 62/100 [62]">
              <a:extLst>
                <a:ext uri="{FF2B5EF4-FFF2-40B4-BE49-F238E27FC236}">
                  <a16:creationId xmlns:a16="http://schemas.microsoft.com/office/drawing/2014/main" id="{9EF3159D-F4FB-4032-BCCB-55E6ED5EEFC7}"/>
                </a:ext>
              </a:extLst>
            </p:cNvPr>
            <p:cNvSpPr>
              <a:spLocks noChangeAspect="1"/>
            </p:cNvSpPr>
            <p:nvPr>
              <p:custDataLst>
                <p:tags r:id="rId9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39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00156" y="548947"/>
                  </a:moveTo>
                  <a:arcTo wR="317500" hR="317500" stAng="7991999" swAng="820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Harvey 63/100 [63]">
              <a:extLst>
                <a:ext uri="{FF2B5EF4-FFF2-40B4-BE49-F238E27FC236}">
                  <a16:creationId xmlns:a16="http://schemas.microsoft.com/office/drawing/2014/main" id="{9362C8EA-6D15-4E0C-8AE9-B1B50EB297B8}"/>
                </a:ext>
              </a:extLst>
            </p:cNvPr>
            <p:cNvSpPr>
              <a:spLocks noChangeAspect="1"/>
            </p:cNvSpPr>
            <p:nvPr>
              <p:custDataLst>
                <p:tags r:id="rId9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6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86052" y="534843"/>
                  </a:moveTo>
                  <a:arcTo wR="317500" hR="317500" stAng="8208000" swAng="7991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Harvey 64/100 [64]">
              <a:extLst>
                <a:ext uri="{FF2B5EF4-FFF2-40B4-BE49-F238E27FC236}">
                  <a16:creationId xmlns:a16="http://schemas.microsoft.com/office/drawing/2014/main" id="{91EB375D-1444-4BE3-A696-66272A1564CD}"/>
                </a:ext>
              </a:extLst>
            </p:cNvPr>
            <p:cNvSpPr>
              <a:spLocks noChangeAspect="1"/>
            </p:cNvSpPr>
            <p:nvPr>
              <p:custDataLst>
                <p:tags r:id="rId9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8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72862" y="519882"/>
                  </a:moveTo>
                  <a:arcTo wR="317500" hR="317500" stAng="8424000" swAng="777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Harvey 65/100 [65]">
              <a:extLst>
                <a:ext uri="{FF2B5EF4-FFF2-40B4-BE49-F238E27FC236}">
                  <a16:creationId xmlns:a16="http://schemas.microsoft.com/office/drawing/2014/main" id="{9A3002B1-5D17-4BCB-9A44-B2FB4025D02F}"/>
                </a:ext>
              </a:extLst>
            </p:cNvPr>
            <p:cNvSpPr>
              <a:spLocks noChangeAspect="1"/>
            </p:cNvSpPr>
            <p:nvPr>
              <p:custDataLst>
                <p:tags r:id="rId9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0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637" y="504121"/>
                  </a:moveTo>
                  <a:arcTo wR="317500" hR="317500" stAng="8640000" swAng="7559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Harvey 66/100 [66]">
              <a:extLst>
                <a:ext uri="{FF2B5EF4-FFF2-40B4-BE49-F238E27FC236}">
                  <a16:creationId xmlns:a16="http://schemas.microsoft.com/office/drawing/2014/main" id="{E5F2FDE4-04B2-4A45-A685-14E0C51883A5}"/>
                </a:ext>
              </a:extLst>
            </p:cNvPr>
            <p:cNvSpPr>
              <a:spLocks noChangeAspect="1"/>
            </p:cNvSpPr>
            <p:nvPr>
              <p:custDataLst>
                <p:tags r:id="rId9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2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9425" y="487625"/>
                  </a:moveTo>
                  <a:arcTo wR="317500" hR="317500" stAng="8856000" swAng="734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Harvey 67/100 [67]">
              <a:extLst>
                <a:ext uri="{FF2B5EF4-FFF2-40B4-BE49-F238E27FC236}">
                  <a16:creationId xmlns:a16="http://schemas.microsoft.com/office/drawing/2014/main" id="{D399A169-3845-4CD5-A62C-F4586F1FAFE8}"/>
                </a:ext>
              </a:extLst>
            </p:cNvPr>
            <p:cNvSpPr>
              <a:spLocks noChangeAspect="1"/>
            </p:cNvSpPr>
            <p:nvPr>
              <p:custDataLst>
                <p:tags r:id="rId9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272" y="470456"/>
                  </a:moveTo>
                  <a:arcTo wR="317500" hR="317500" stAng="9072000" swAng="7127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Harvey 68/100 [68]">
              <a:extLst>
                <a:ext uri="{FF2B5EF4-FFF2-40B4-BE49-F238E27FC236}">
                  <a16:creationId xmlns:a16="http://schemas.microsoft.com/office/drawing/2014/main" id="{E12F5173-9960-47F5-9A91-B043294E14CB}"/>
                </a:ext>
              </a:extLst>
            </p:cNvPr>
            <p:cNvSpPr>
              <a:spLocks noChangeAspect="1"/>
            </p:cNvSpPr>
            <p:nvPr>
              <p:custDataLst>
                <p:tags r:id="rId9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6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0217" y="452684"/>
                  </a:moveTo>
                  <a:arcTo wR="317500" hR="317500" stAng="9288000" swAng="6911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Harvey 69/100 [69]">
              <a:extLst>
                <a:ext uri="{FF2B5EF4-FFF2-40B4-BE49-F238E27FC236}">
                  <a16:creationId xmlns:a16="http://schemas.microsoft.com/office/drawing/2014/main" id="{DD9B9229-3D3A-4706-BEEC-04C19A30C5C3}"/>
                </a:ext>
              </a:extLst>
            </p:cNvPr>
            <p:cNvSpPr>
              <a:spLocks noChangeAspect="1"/>
            </p:cNvSpPr>
            <p:nvPr>
              <p:custDataLst>
                <p:tags r:id="rId9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90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2295" y="434379"/>
                  </a:moveTo>
                  <a:arcTo wR="317500" hR="317500" stAng="9503999" swAng="669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Harvey 70/100 [70]">
              <a:extLst>
                <a:ext uri="{FF2B5EF4-FFF2-40B4-BE49-F238E27FC236}">
                  <a16:creationId xmlns:a16="http://schemas.microsoft.com/office/drawing/2014/main" id="{795A4CC8-0C08-491C-8D7F-95EC8E0E25B8}"/>
                </a:ext>
              </a:extLst>
            </p:cNvPr>
            <p:cNvSpPr>
              <a:spLocks noChangeAspect="1"/>
            </p:cNvSpPr>
            <p:nvPr>
              <p:custDataLst>
                <p:tags r:id="rId9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119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5539" y="415612"/>
                  </a:moveTo>
                  <a:arcTo wR="317500" hR="317500" stAng="9719999" swAng="648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Harvey 71/100 [71]">
              <a:extLst>
                <a:ext uri="{FF2B5EF4-FFF2-40B4-BE49-F238E27FC236}">
                  <a16:creationId xmlns:a16="http://schemas.microsoft.com/office/drawing/2014/main" id="{91862A76-5FCC-4C25-9A3F-A10651AC7725}"/>
                </a:ext>
              </a:extLst>
            </p:cNvPr>
            <p:cNvSpPr>
              <a:spLocks noChangeAspect="1"/>
            </p:cNvSpPr>
            <p:nvPr>
              <p:custDataLst>
                <p:tags r:id="rId10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3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974" y="396459"/>
                  </a:moveTo>
                  <a:arcTo wR="317500" hR="317500" stAng="9936000" swAng="626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Harvey 72/100 [72]">
              <a:extLst>
                <a:ext uri="{FF2B5EF4-FFF2-40B4-BE49-F238E27FC236}">
                  <a16:creationId xmlns:a16="http://schemas.microsoft.com/office/drawing/2014/main" id="{46969644-17D9-45C9-A88A-9A88622DCE45}"/>
                </a:ext>
              </a:extLst>
            </p:cNvPr>
            <p:cNvSpPr>
              <a:spLocks noChangeAspect="1"/>
            </p:cNvSpPr>
            <p:nvPr>
              <p:custDataLst>
                <p:tags r:id="rId10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5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3" y="376993"/>
                  </a:moveTo>
                  <a:arcTo wR="317500" hR="317500" stAng="10152000" swAng="604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Harvey 73/100 [73]">
              <a:extLst>
                <a:ext uri="{FF2B5EF4-FFF2-40B4-BE49-F238E27FC236}">
                  <a16:creationId xmlns:a16="http://schemas.microsoft.com/office/drawing/2014/main" id="{F89621F9-3ABB-450D-913E-7B467F289A9B}"/>
                </a:ext>
              </a:extLst>
            </p:cNvPr>
            <p:cNvSpPr>
              <a:spLocks noChangeAspect="1"/>
            </p:cNvSpPr>
            <p:nvPr>
              <p:custDataLst>
                <p:tags r:id="rId10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7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03" y="357293"/>
                  </a:moveTo>
                  <a:arcTo wR="317500" hR="317500" stAng="10368000" swAng="583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Harvey 74/100 [74]">
              <a:extLst>
                <a:ext uri="{FF2B5EF4-FFF2-40B4-BE49-F238E27FC236}">
                  <a16:creationId xmlns:a16="http://schemas.microsoft.com/office/drawing/2014/main" id="{89EE4B1F-E703-471D-8307-BFB9EDEDB9F7}"/>
                </a:ext>
              </a:extLst>
            </p:cNvPr>
            <p:cNvSpPr>
              <a:spLocks noChangeAspect="1"/>
            </p:cNvSpPr>
            <p:nvPr>
              <p:custDataLst>
                <p:tags r:id="rId10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98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6" y="337435"/>
                  </a:moveTo>
                  <a:arcTo wR="317500" hR="317500" stAng="10583999" swAng="561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Harvey 75/100 [75]">
              <a:extLst>
                <a:ext uri="{FF2B5EF4-FFF2-40B4-BE49-F238E27FC236}">
                  <a16:creationId xmlns:a16="http://schemas.microsoft.com/office/drawing/2014/main" id="{8AB2EEA8-04AC-4B6C-8D90-28093DB647E6}"/>
                </a:ext>
              </a:extLst>
            </p:cNvPr>
            <p:cNvSpPr>
              <a:spLocks noChangeAspect="1"/>
            </p:cNvSpPr>
            <p:nvPr>
              <p:custDataLst>
                <p:tags r:id="rId10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Harvey 76/100 [76]">
              <a:extLst>
                <a:ext uri="{FF2B5EF4-FFF2-40B4-BE49-F238E27FC236}">
                  <a16:creationId xmlns:a16="http://schemas.microsoft.com/office/drawing/2014/main" id="{6F4E00F2-EA6F-4809-B2FD-4CE3ABE8C480}"/>
                </a:ext>
              </a:extLst>
            </p:cNvPr>
            <p:cNvSpPr>
              <a:spLocks noChangeAspect="1"/>
            </p:cNvSpPr>
            <p:nvPr>
              <p:custDataLst>
                <p:tags r:id="rId10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4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6" y="297564"/>
                  </a:moveTo>
                  <a:arcTo wR="317500" hR="317500" stAng="11016000" swAng="518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Harvey 77/100 [77]">
              <a:extLst>
                <a:ext uri="{FF2B5EF4-FFF2-40B4-BE49-F238E27FC236}">
                  <a16:creationId xmlns:a16="http://schemas.microsoft.com/office/drawing/2014/main" id="{CF5CA593-7B87-4492-9B35-2255514CB496}"/>
                </a:ext>
              </a:extLst>
            </p:cNvPr>
            <p:cNvSpPr>
              <a:spLocks noChangeAspect="1"/>
            </p:cNvSpPr>
            <p:nvPr>
              <p:custDataLst>
                <p:tags r:id="rId10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6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03" y="277706"/>
                  </a:moveTo>
                  <a:arcTo wR="317500" hR="317500" stAng="11232000" swAng="496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Harvey 78/100 [78]">
              <a:extLst>
                <a:ext uri="{FF2B5EF4-FFF2-40B4-BE49-F238E27FC236}">
                  <a16:creationId xmlns:a16="http://schemas.microsoft.com/office/drawing/2014/main" id="{8C036464-458E-48D4-BAC8-84819F820C60}"/>
                </a:ext>
              </a:extLst>
            </p:cNvPr>
            <p:cNvSpPr>
              <a:spLocks noChangeAspect="1"/>
            </p:cNvSpPr>
            <p:nvPr>
              <p:custDataLst>
                <p:tags r:id="rId10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8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3" y="258006"/>
                  </a:moveTo>
                  <a:arcTo wR="317500" hR="317500" stAng="11448000" swAng="4751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Harvey 79/100 [79]">
              <a:extLst>
                <a:ext uri="{FF2B5EF4-FFF2-40B4-BE49-F238E27FC236}">
                  <a16:creationId xmlns:a16="http://schemas.microsoft.com/office/drawing/2014/main" id="{6FD5AC00-8293-447C-B728-B963DD67B1C2}"/>
                </a:ext>
              </a:extLst>
            </p:cNvPr>
            <p:cNvSpPr>
              <a:spLocks noChangeAspect="1"/>
            </p:cNvSpPr>
            <p:nvPr>
              <p:custDataLst>
                <p:tags r:id="rId10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0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974" y="238540"/>
                  </a:moveTo>
                  <a:arcTo wR="317500" hR="317500" stAng="11664000" swAng="453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Harvey 80/100 [80]">
              <a:extLst>
                <a:ext uri="{FF2B5EF4-FFF2-40B4-BE49-F238E27FC236}">
                  <a16:creationId xmlns:a16="http://schemas.microsoft.com/office/drawing/2014/main" id="{29C0F859-BC49-430F-8C59-C0B9109E47A3}"/>
                </a:ext>
              </a:extLst>
            </p:cNvPr>
            <p:cNvSpPr>
              <a:spLocks noChangeAspect="1"/>
            </p:cNvSpPr>
            <p:nvPr>
              <p:custDataLst>
                <p:tags r:id="rId10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2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5539" y="219387"/>
                  </a:moveTo>
                  <a:arcTo wR="317500" hR="317500" stAng="11880000" swAng="4319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Harvey 81/100 [81]">
              <a:extLst>
                <a:ext uri="{FF2B5EF4-FFF2-40B4-BE49-F238E27FC236}">
                  <a16:creationId xmlns:a16="http://schemas.microsoft.com/office/drawing/2014/main" id="{F78719E3-0417-4867-B70D-21538B3AC36E}"/>
                </a:ext>
              </a:extLst>
            </p:cNvPr>
            <p:cNvSpPr>
              <a:spLocks noChangeAspect="1"/>
            </p:cNvSpPr>
            <p:nvPr>
              <p:custDataLst>
                <p:tags r:id="rId11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4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2295" y="200620"/>
                  </a:moveTo>
                  <a:arcTo wR="317500" hR="317500" stAng="12096000" swAng="410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Harvey 82/100 [82]">
              <a:extLst>
                <a:ext uri="{FF2B5EF4-FFF2-40B4-BE49-F238E27FC236}">
                  <a16:creationId xmlns:a16="http://schemas.microsoft.com/office/drawing/2014/main" id="{9C5D0905-7412-4C75-BC20-E51105CA783D}"/>
                </a:ext>
              </a:extLst>
            </p:cNvPr>
            <p:cNvSpPr>
              <a:spLocks noChangeAspect="1"/>
            </p:cNvSpPr>
            <p:nvPr>
              <p:custDataLst>
                <p:tags r:id="rId11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7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0217" y="182315"/>
                  </a:moveTo>
                  <a:arcTo wR="317500" hR="317500" stAng="12312000" swAng="388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Harvey 83/100 [83]">
              <a:extLst>
                <a:ext uri="{FF2B5EF4-FFF2-40B4-BE49-F238E27FC236}">
                  <a16:creationId xmlns:a16="http://schemas.microsoft.com/office/drawing/2014/main" id="{96AA2E20-CC65-4632-B3D4-93E962B59D4C}"/>
                </a:ext>
              </a:extLst>
            </p:cNvPr>
            <p:cNvSpPr>
              <a:spLocks noChangeAspect="1"/>
            </p:cNvSpPr>
            <p:nvPr>
              <p:custDataLst>
                <p:tags r:id="rId11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9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272" y="164543"/>
                  </a:moveTo>
                  <a:arcTo wR="317500" hR="317500" stAng="12528000" swAng="367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Harvey 84/100 [84]">
              <a:extLst>
                <a:ext uri="{FF2B5EF4-FFF2-40B4-BE49-F238E27FC236}">
                  <a16:creationId xmlns:a16="http://schemas.microsoft.com/office/drawing/2014/main" id="{9B4360A3-E0B2-48F7-B5A8-D24513748A82}"/>
                </a:ext>
              </a:extLst>
            </p:cNvPr>
            <p:cNvSpPr>
              <a:spLocks noChangeAspect="1"/>
            </p:cNvSpPr>
            <p:nvPr>
              <p:custDataLst>
                <p:tags r:id="rId11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1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9425" y="147374"/>
                  </a:moveTo>
                  <a:arcTo wR="317500" hR="317500" stAng="12743999" swAng="345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Harvey 85/100 [85]">
              <a:extLst>
                <a:ext uri="{FF2B5EF4-FFF2-40B4-BE49-F238E27FC236}">
                  <a16:creationId xmlns:a16="http://schemas.microsoft.com/office/drawing/2014/main" id="{D694B21E-EEA0-48FA-A35C-7B6570B3F861}"/>
                </a:ext>
              </a:extLst>
            </p:cNvPr>
            <p:cNvSpPr>
              <a:spLocks noChangeAspect="1"/>
            </p:cNvSpPr>
            <p:nvPr>
              <p:custDataLst>
                <p:tags r:id="rId11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3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637" y="130878"/>
                  </a:moveTo>
                  <a:arcTo wR="317500" hR="317500" stAng="12960000" swAng="324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Harvey 86/100 [86]">
              <a:extLst>
                <a:ext uri="{FF2B5EF4-FFF2-40B4-BE49-F238E27FC236}">
                  <a16:creationId xmlns:a16="http://schemas.microsoft.com/office/drawing/2014/main" id="{85E1AF41-C21D-4514-B37E-CC830BC09C0A}"/>
                </a:ext>
              </a:extLst>
            </p:cNvPr>
            <p:cNvSpPr>
              <a:spLocks noChangeAspect="1"/>
            </p:cNvSpPr>
            <p:nvPr>
              <p:custDataLst>
                <p:tags r:id="rId11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5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72862" y="115117"/>
                  </a:moveTo>
                  <a:arcTo wR="317500" hR="317500" stAng="13176000" swAng="302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Harvey 87/100 [87]">
              <a:extLst>
                <a:ext uri="{FF2B5EF4-FFF2-40B4-BE49-F238E27FC236}">
                  <a16:creationId xmlns:a16="http://schemas.microsoft.com/office/drawing/2014/main" id="{E3948F2E-FD5F-4107-B122-9AC75FE0CD9E}"/>
                </a:ext>
              </a:extLst>
            </p:cNvPr>
            <p:cNvSpPr>
              <a:spLocks noChangeAspect="1"/>
            </p:cNvSpPr>
            <p:nvPr>
              <p:custDataLst>
                <p:tags r:id="rId11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79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86052" y="100156"/>
                  </a:moveTo>
                  <a:arcTo wR="317500" hR="317500" stAng="13392000" swAng="280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Harvey 88/100 [88]">
              <a:extLst>
                <a:ext uri="{FF2B5EF4-FFF2-40B4-BE49-F238E27FC236}">
                  <a16:creationId xmlns:a16="http://schemas.microsoft.com/office/drawing/2014/main" id="{744E57ED-019F-4A8B-A06E-9FB965FEBB23}"/>
                </a:ext>
              </a:extLst>
            </p:cNvPr>
            <p:cNvSpPr>
              <a:spLocks noChangeAspect="1"/>
            </p:cNvSpPr>
            <p:nvPr>
              <p:custDataLst>
                <p:tags r:id="rId11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0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00156" y="86052"/>
                  </a:moveTo>
                  <a:arcTo wR="317500" hR="317500" stAng="13608000" swAng="2591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Harvey 89/100 [89]">
              <a:extLst>
                <a:ext uri="{FF2B5EF4-FFF2-40B4-BE49-F238E27FC236}">
                  <a16:creationId xmlns:a16="http://schemas.microsoft.com/office/drawing/2014/main" id="{5567719B-31CA-4A86-801E-E0531122E504}"/>
                </a:ext>
              </a:extLst>
            </p:cNvPr>
            <p:cNvSpPr>
              <a:spLocks noChangeAspect="1"/>
            </p:cNvSpPr>
            <p:nvPr>
              <p:custDataLst>
                <p:tags r:id="rId11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2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15117" y="72862"/>
                  </a:moveTo>
                  <a:arcTo wR="317500" hR="317500" stAng="13823999" swAng="2375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Harvey 90/100 [90]">
              <a:extLst>
                <a:ext uri="{FF2B5EF4-FFF2-40B4-BE49-F238E27FC236}">
                  <a16:creationId xmlns:a16="http://schemas.microsoft.com/office/drawing/2014/main" id="{2CD4B3A1-B882-43A6-A4CA-C9FCA394B28B}"/>
                </a:ext>
              </a:extLst>
            </p:cNvPr>
            <p:cNvSpPr>
              <a:spLocks noChangeAspect="1"/>
            </p:cNvSpPr>
            <p:nvPr>
              <p:custDataLst>
                <p:tags r:id="rId11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4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30878" y="60637"/>
                  </a:moveTo>
                  <a:arcTo wR="317500" hR="317500" stAng="14040000" swAng="2159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Harvey 91/100 [91]">
              <a:extLst>
                <a:ext uri="{FF2B5EF4-FFF2-40B4-BE49-F238E27FC236}">
                  <a16:creationId xmlns:a16="http://schemas.microsoft.com/office/drawing/2014/main" id="{68606D93-5175-4900-AD89-6D0710AFE75F}"/>
                </a:ext>
              </a:extLst>
            </p:cNvPr>
            <p:cNvSpPr>
              <a:spLocks noChangeAspect="1"/>
            </p:cNvSpPr>
            <p:nvPr>
              <p:custDataLst>
                <p:tags r:id="rId12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6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47374" y="49425"/>
                  </a:moveTo>
                  <a:arcTo wR="317500" hR="317500" stAng="14256000" swAng="194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Harvey 92/100 [92]">
              <a:extLst>
                <a:ext uri="{FF2B5EF4-FFF2-40B4-BE49-F238E27FC236}">
                  <a16:creationId xmlns:a16="http://schemas.microsoft.com/office/drawing/2014/main" id="{7EE30864-DDCC-4BBA-B70A-48810E224581}"/>
                </a:ext>
              </a:extLst>
            </p:cNvPr>
            <p:cNvSpPr>
              <a:spLocks noChangeAspect="1"/>
            </p:cNvSpPr>
            <p:nvPr>
              <p:custDataLst>
                <p:tags r:id="rId12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8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64543" y="39272"/>
                  </a:moveTo>
                  <a:arcTo wR="317500" hR="317500" stAng="14472000" swAng="1727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Harvey 93/100 [93]">
              <a:extLst>
                <a:ext uri="{FF2B5EF4-FFF2-40B4-BE49-F238E27FC236}">
                  <a16:creationId xmlns:a16="http://schemas.microsoft.com/office/drawing/2014/main" id="{608CA488-A707-4C7A-9287-9DA9A38ED3D4}"/>
                </a:ext>
              </a:extLst>
            </p:cNvPr>
            <p:cNvSpPr>
              <a:spLocks noChangeAspect="1"/>
            </p:cNvSpPr>
            <p:nvPr>
              <p:custDataLst>
                <p:tags r:id="rId12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0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82315" y="30217"/>
                  </a:moveTo>
                  <a:arcTo wR="317500" hR="317500" stAng="14688000" swAng="1511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4" name="Harvey 94/100 [94]">
              <a:extLst>
                <a:ext uri="{FF2B5EF4-FFF2-40B4-BE49-F238E27FC236}">
                  <a16:creationId xmlns:a16="http://schemas.microsoft.com/office/drawing/2014/main" id="{FE1836A9-F92A-4F07-BBB8-2274E290E952}"/>
                </a:ext>
              </a:extLst>
            </p:cNvPr>
            <p:cNvSpPr>
              <a:spLocks noChangeAspect="1"/>
            </p:cNvSpPr>
            <p:nvPr>
              <p:custDataLst>
                <p:tags r:id="rId12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3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00620" y="22295"/>
                  </a:moveTo>
                  <a:arcTo wR="317500" hR="317500" stAng="14903999" swAng="129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5" name="Harvey 95/100 [95]">
              <a:extLst>
                <a:ext uri="{FF2B5EF4-FFF2-40B4-BE49-F238E27FC236}">
                  <a16:creationId xmlns:a16="http://schemas.microsoft.com/office/drawing/2014/main" id="{3169BE73-7F99-46E3-BDA9-D9BB85BE343E}"/>
                </a:ext>
              </a:extLst>
            </p:cNvPr>
            <p:cNvSpPr>
              <a:spLocks noChangeAspect="1"/>
            </p:cNvSpPr>
            <p:nvPr>
              <p:custDataLst>
                <p:tags r:id="rId12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5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19387" y="15539"/>
                  </a:moveTo>
                  <a:arcTo wR="317500" hR="317500" stAng="15120000" swAng="108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6" name="Harvey 96/100 [96]">
              <a:extLst>
                <a:ext uri="{FF2B5EF4-FFF2-40B4-BE49-F238E27FC236}">
                  <a16:creationId xmlns:a16="http://schemas.microsoft.com/office/drawing/2014/main" id="{12E3B5ED-B1AB-4A99-BD20-FF638135BE37}"/>
                </a:ext>
              </a:extLst>
            </p:cNvPr>
            <p:cNvSpPr>
              <a:spLocks noChangeAspect="1"/>
            </p:cNvSpPr>
            <p:nvPr>
              <p:custDataLst>
                <p:tags r:id="rId12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735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38540" y="9974"/>
                  </a:moveTo>
                  <a:arcTo wR="317500" hR="317500" stAng="15335999" swAng="86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7" name="Harvey 97/100 [97]">
              <a:extLst>
                <a:ext uri="{FF2B5EF4-FFF2-40B4-BE49-F238E27FC236}">
                  <a16:creationId xmlns:a16="http://schemas.microsoft.com/office/drawing/2014/main" id="{75A7FEAD-6C4B-4F7A-BB60-3A68D96114DE}"/>
                </a:ext>
              </a:extLst>
            </p:cNvPr>
            <p:cNvSpPr>
              <a:spLocks noChangeAspect="1"/>
            </p:cNvSpPr>
            <p:nvPr>
              <p:custDataLst>
                <p:tags r:id="rId12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9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8006" y="5623"/>
                  </a:moveTo>
                  <a:arcTo wR="317500" hR="317500" stAng="15552000" swAng="64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8" name="Harvey 98/100 [98]">
              <a:extLst>
                <a:ext uri="{FF2B5EF4-FFF2-40B4-BE49-F238E27FC236}">
                  <a16:creationId xmlns:a16="http://schemas.microsoft.com/office/drawing/2014/main" id="{C4B5128E-9380-4C38-A1EB-CB12E7401609}"/>
                </a:ext>
              </a:extLst>
            </p:cNvPr>
            <p:cNvSpPr>
              <a:spLocks noChangeAspect="1"/>
            </p:cNvSpPr>
            <p:nvPr>
              <p:custDataLst>
                <p:tags r:id="rId12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1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77706" y="2503"/>
                  </a:moveTo>
                  <a:arcTo wR="317500" hR="317500" stAng="15768000" swAng="43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" name="Harvey 99/100 [99]">
              <a:extLst>
                <a:ext uri="{FF2B5EF4-FFF2-40B4-BE49-F238E27FC236}">
                  <a16:creationId xmlns:a16="http://schemas.microsoft.com/office/drawing/2014/main" id="{50F634E4-E5B9-4DA6-9F91-8AF5B6ACF1FB}"/>
                </a:ext>
              </a:extLst>
            </p:cNvPr>
            <p:cNvSpPr>
              <a:spLocks noChangeAspect="1"/>
            </p:cNvSpPr>
            <p:nvPr>
              <p:custDataLst>
                <p:tags r:id="rId12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38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97564" y="626"/>
                  </a:moveTo>
                  <a:arcTo wR="317500" hR="317500" stAng="15983999" swAng="21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Harvey 100/100 [100]">
              <a:extLst>
                <a:ext uri="{FF2B5EF4-FFF2-40B4-BE49-F238E27FC236}">
                  <a16:creationId xmlns:a16="http://schemas.microsoft.com/office/drawing/2014/main" id="{94AA53CD-8233-470E-AFEE-0BCC721BFAE9}"/>
                </a:ext>
              </a:extLst>
            </p:cNvPr>
            <p:cNvSpPr>
              <a:spLocks noChangeAspect="1"/>
            </p:cNvSpPr>
            <p:nvPr>
              <p:custDataLst>
                <p:tags r:id="rId12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1" name="Footnote [Placeholder]" hidden="1">
            <a:extLst>
              <a:ext uri="{FF2B5EF4-FFF2-40B4-BE49-F238E27FC236}">
                <a16:creationId xmlns:a16="http://schemas.microsoft.com/office/drawing/2014/main" id="{1B41FB17-6D57-4EE1-9C4C-9C305D5D6BEC}"/>
              </a:ext>
            </a:extLst>
          </p:cNvPr>
          <p:cNvSpPr txBox="1"/>
          <p:nvPr userDrawn="1"/>
        </p:nvSpPr>
        <p:spPr>
          <a:xfrm>
            <a:off x="503238" y="5984668"/>
            <a:ext cx="1018820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900" kern="0" dirty="0">
                <a:ea typeface="Arial Unicode MS" pitchFamily="34" charset="-128"/>
                <a:cs typeface="Arial Unicode MS" pitchFamily="34" charset="-128"/>
              </a:rPr>
              <a:t>(r) Footnote</a:t>
            </a:r>
          </a:p>
        </p:txBody>
      </p:sp>
      <p:sp>
        <p:nvSpPr>
          <p:cNvPr id="132" name="Responsible [Sticker]" hidden="1">
            <a:extLst>
              <a:ext uri="{FF2B5EF4-FFF2-40B4-BE49-F238E27FC236}">
                <a16:creationId xmlns:a16="http://schemas.microsoft.com/office/drawing/2014/main" id="{3CB674C2-91C9-46E6-8AB4-E90ABF1CAFE0}"/>
              </a:ext>
            </a:extLst>
          </p:cNvPr>
          <p:cNvSpPr>
            <a:spLocks/>
          </p:cNvSpPr>
          <p:nvPr userDrawn="1"/>
        </p:nvSpPr>
        <p:spPr>
          <a:xfrm>
            <a:off x="10071105" y="896931"/>
            <a:ext cx="2124070" cy="5954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Responsible: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Name Lastname</a:t>
            </a:r>
          </a:p>
        </p:txBody>
      </p:sp>
      <p:sp>
        <p:nvSpPr>
          <p:cNvPr id="133" name="Discussion [Sticker]" hidden="1">
            <a:extLst>
              <a:ext uri="{FF2B5EF4-FFF2-40B4-BE49-F238E27FC236}">
                <a16:creationId xmlns:a16="http://schemas.microsoft.com/office/drawing/2014/main" id="{7C793D27-9296-461C-878D-BA16CBD91587}"/>
              </a:ext>
            </a:extLst>
          </p:cNvPr>
          <p:cNvSpPr>
            <a:spLocks/>
          </p:cNvSpPr>
          <p:nvPr userDrawn="1"/>
        </p:nvSpPr>
        <p:spPr>
          <a:xfrm>
            <a:off x="10071105" y="896921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+mn-cs"/>
              </a:rPr>
              <a:t>For discussion</a:t>
            </a:r>
          </a:p>
        </p:txBody>
      </p:sp>
      <p:sp>
        <p:nvSpPr>
          <p:cNvPr id="134" name="Internal [Sticker]" hidden="1">
            <a:extLst>
              <a:ext uri="{FF2B5EF4-FFF2-40B4-BE49-F238E27FC236}">
                <a16:creationId xmlns:a16="http://schemas.microsoft.com/office/drawing/2014/main" id="{704CE42F-5A9B-4CC0-8048-99928A53C0C4}"/>
              </a:ext>
            </a:extLst>
          </p:cNvPr>
          <p:cNvSpPr>
            <a:spLocks/>
          </p:cNvSpPr>
          <p:nvPr userDrawn="1"/>
        </p:nvSpPr>
        <p:spPr>
          <a:xfrm>
            <a:off x="10071105" y="896921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Internal use only</a:t>
            </a:r>
          </a:p>
        </p:txBody>
      </p:sp>
      <p:sp>
        <p:nvSpPr>
          <p:cNvPr id="135" name="Final [Sticker]" hidden="1">
            <a:extLst>
              <a:ext uri="{FF2B5EF4-FFF2-40B4-BE49-F238E27FC236}">
                <a16:creationId xmlns:a16="http://schemas.microsoft.com/office/drawing/2014/main" id="{348603E9-9858-4213-9B5B-929AD136906A}"/>
              </a:ext>
            </a:extLst>
          </p:cNvPr>
          <p:cNvSpPr>
            <a:spLocks/>
          </p:cNvSpPr>
          <p:nvPr userDrawn="1"/>
        </p:nvSpPr>
        <p:spPr>
          <a:xfrm>
            <a:off x="10071105" y="896921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Final slide</a:t>
            </a:r>
          </a:p>
        </p:txBody>
      </p:sp>
      <p:sp>
        <p:nvSpPr>
          <p:cNvPr id="136" name="Backup [Sticker]" hidden="1">
            <a:extLst>
              <a:ext uri="{FF2B5EF4-FFF2-40B4-BE49-F238E27FC236}">
                <a16:creationId xmlns:a16="http://schemas.microsoft.com/office/drawing/2014/main" id="{7EEB833A-9AFC-4A66-8469-9D3897CE1E66}"/>
              </a:ext>
            </a:extLst>
          </p:cNvPr>
          <p:cNvSpPr>
            <a:spLocks/>
          </p:cNvSpPr>
          <p:nvPr userDrawn="1"/>
        </p:nvSpPr>
        <p:spPr>
          <a:xfrm>
            <a:off x="10071105" y="896921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Backup</a:t>
            </a:r>
          </a:p>
        </p:txBody>
      </p:sp>
      <p:sp>
        <p:nvSpPr>
          <p:cNvPr id="137" name="Update [Sticker]" hidden="1">
            <a:extLst>
              <a:ext uri="{FF2B5EF4-FFF2-40B4-BE49-F238E27FC236}">
                <a16:creationId xmlns:a16="http://schemas.microsoft.com/office/drawing/2014/main" id="{D41FF937-AB04-46EE-82EF-FCE26A919A7B}"/>
              </a:ext>
            </a:extLst>
          </p:cNvPr>
          <p:cNvSpPr>
            <a:spLocks/>
          </p:cNvSpPr>
          <p:nvPr userDrawn="1"/>
        </p:nvSpPr>
        <p:spPr>
          <a:xfrm>
            <a:off x="10071105" y="896921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Update data</a:t>
            </a:r>
          </a:p>
        </p:txBody>
      </p:sp>
      <p:sp>
        <p:nvSpPr>
          <p:cNvPr id="138" name="Dummy [Sticker]" hidden="1">
            <a:extLst>
              <a:ext uri="{FF2B5EF4-FFF2-40B4-BE49-F238E27FC236}">
                <a16:creationId xmlns:a16="http://schemas.microsoft.com/office/drawing/2014/main" id="{06C5579C-7A02-48D6-A733-4B9E6D9F1443}"/>
              </a:ext>
            </a:extLst>
          </p:cNvPr>
          <p:cNvSpPr>
            <a:spLocks/>
          </p:cNvSpPr>
          <p:nvPr userDrawn="1"/>
        </p:nvSpPr>
        <p:spPr>
          <a:xfrm>
            <a:off x="10071105" y="896920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Dummy data</a:t>
            </a:r>
          </a:p>
        </p:txBody>
      </p:sp>
      <p:sp>
        <p:nvSpPr>
          <p:cNvPr id="139" name="Formatting [Comment]" hidden="1">
            <a:extLst>
              <a:ext uri="{FF2B5EF4-FFF2-40B4-BE49-F238E27FC236}">
                <a16:creationId xmlns:a16="http://schemas.microsoft.com/office/drawing/2014/main" id="{89EB4C18-DFF3-4A27-ACBB-99DCDC8961A8}"/>
              </a:ext>
            </a:extLst>
          </p:cNvPr>
          <p:cNvSpPr>
            <a:spLocks/>
          </p:cNvSpPr>
          <p:nvPr userDrawn="1"/>
        </p:nvSpPr>
        <p:spPr>
          <a:xfrm>
            <a:off x="9483344" y="1097679"/>
            <a:ext cx="2479101" cy="1277432"/>
          </a:xfrm>
          <a:prstGeom prst="wedgeRectCallout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lIns="143252" tIns="143252" rIns="143252" bIns="143252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&lt;initials&gt; &lt;date&gt;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yyyy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-MM-dd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hh:mm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&lt;/date&gt;: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</a:endParaRPr>
          </a:p>
        </p:txBody>
      </p:sp>
      <p:sp>
        <p:nvSpPr>
          <p:cNvPr id="140" name="Content [Comment]" hidden="1">
            <a:extLst>
              <a:ext uri="{FF2B5EF4-FFF2-40B4-BE49-F238E27FC236}">
                <a16:creationId xmlns:a16="http://schemas.microsoft.com/office/drawing/2014/main" id="{906252E7-98DB-45F0-8278-EB60F71B7340}"/>
              </a:ext>
            </a:extLst>
          </p:cNvPr>
          <p:cNvSpPr>
            <a:spLocks/>
          </p:cNvSpPr>
          <p:nvPr userDrawn="1"/>
        </p:nvSpPr>
        <p:spPr>
          <a:xfrm>
            <a:off x="9483344" y="1097671"/>
            <a:ext cx="2479101" cy="1277440"/>
          </a:xfrm>
          <a:prstGeom prst="wedgeRectCallout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lIns="143252" tIns="143252" rIns="143252" bIns="143252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&lt;initials&gt; &lt;date&gt;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yyyy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-MM-dd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hh:mm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&lt;/date&gt;: </a:t>
            </a:r>
          </a:p>
        </p:txBody>
      </p:sp>
      <p:sp>
        <p:nvSpPr>
          <p:cNvPr id="141" name="Draft [Sticker]" hidden="1">
            <a:extLst>
              <a:ext uri="{FF2B5EF4-FFF2-40B4-BE49-F238E27FC236}">
                <a16:creationId xmlns:a16="http://schemas.microsoft.com/office/drawing/2014/main" id="{904633E3-6BC9-4C5E-B74A-8B9D4AE95B20}"/>
              </a:ext>
            </a:extLst>
          </p:cNvPr>
          <p:cNvSpPr/>
          <p:nvPr userDrawn="1"/>
        </p:nvSpPr>
        <p:spPr bwMode="gray">
          <a:xfrm rot="18900000">
            <a:off x="2916643" y="2819462"/>
            <a:ext cx="6361889" cy="121907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Arial Unicode MS" pitchFamily="34" charset="-128"/>
                <a:cs typeface="Arial Unicode MS" pitchFamily="34" charset="-128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34082945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5" r:id="rId3"/>
    <p:sldLayoutId id="2147483741" r:id="rId4"/>
    <p:sldLayoutId id="2147483765" r:id="rId5"/>
    <p:sldLayoutId id="2147483767" r:id="rId6"/>
    <p:sldLayoutId id="2147483743" r:id="rId7"/>
    <p:sldLayoutId id="2147483774" r:id="rId8"/>
    <p:sldLayoutId id="2147483745" r:id="rId9"/>
    <p:sldLayoutId id="2147483760" r:id="rId10"/>
    <p:sldLayoutId id="2147483768" r:id="rId11"/>
    <p:sldLayoutId id="2147483769" r:id="rId12"/>
    <p:sldLayoutId id="2147483770" r:id="rId13"/>
    <p:sldLayoutId id="2147483744" r:id="rId14"/>
    <p:sldLayoutId id="2147483757" r:id="rId15"/>
    <p:sldLayoutId id="2147483771" r:id="rId16"/>
    <p:sldLayoutId id="2147483763" r:id="rId17"/>
    <p:sldLayoutId id="2147483751" r:id="rId18"/>
    <p:sldLayoutId id="2147483756" r:id="rId19"/>
    <p:sldLayoutId id="2147483740" r:id="rId20"/>
    <p:sldLayoutId id="2147483839" r:id="rId21"/>
    <p:sldLayoutId id="2147483840" r:id="rId22"/>
    <p:sldLayoutId id="2147483841" r:id="rId23"/>
  </p:sldLayoutIdLst>
  <p:hf hdr="0" ftr="0" dt="0"/>
  <p:txStyles>
    <p:titleStyle>
      <a:lvl1pPr algn="l" defTabSz="1088558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88558" rtl="0" eaLnBrk="1" latinLnBrk="0" hangingPunct="1">
        <a:spcBef>
          <a:spcPts val="1800"/>
        </a:spcBef>
        <a:buClr>
          <a:schemeClr val="accent1"/>
        </a:buClr>
        <a:buSzPct val="80000"/>
        <a:buFontTx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9964" indent="-179964" algn="l" defTabSz="1088558" rtl="0" eaLnBrk="1" latinLnBrk="0" hangingPunct="1">
        <a:spcBef>
          <a:spcPts val="600"/>
        </a:spcBef>
        <a:buClr>
          <a:schemeClr val="accent1"/>
        </a:buClr>
        <a:buSzPct val="10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79388" algn="l" defTabSz="1088558" rtl="0" eaLnBrk="1" latinLnBrk="0" hangingPunct="1">
        <a:spcBef>
          <a:spcPts val="300"/>
        </a:spcBef>
        <a:buClr>
          <a:schemeClr val="tx1"/>
        </a:buClr>
        <a:buSzPct val="100000"/>
        <a:buFont typeface="Arial" panose="020B0604020202020204" pitchFamily="34" charset="0"/>
        <a:buChar char="–"/>
        <a:defRPr lang="en-US" sz="18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892" indent="-179964" algn="l" defTabSz="1088558" rtl="0" eaLnBrk="1" latinLnBrk="0" hangingPunct="1">
        <a:spcBef>
          <a:spcPts val="300"/>
        </a:spcBef>
        <a:buClr>
          <a:schemeClr val="tx1"/>
        </a:buClr>
        <a:buSzPct val="120000"/>
        <a:buFont typeface="Arial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9856" indent="-179964" algn="l" defTabSz="1088558" rtl="0" eaLnBrk="1" latinLnBrk="0" hangingPunct="1">
        <a:spcBef>
          <a:spcPts val="100"/>
        </a:spcBef>
        <a:buClr>
          <a:schemeClr val="tx1"/>
        </a:buClr>
        <a:buSzPct val="100000"/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993535" indent="-272140" algn="l" defTabSz="10885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14" indent="-272140" algn="l" defTabSz="10885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93" indent="-272140" algn="l" defTabSz="10885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73" indent="-272140" algn="l" defTabSz="10885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79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8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7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6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6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675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54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233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Slide number"/>
          <p:cNvSpPr txBox="1"/>
          <p:nvPr userDrawn="1"/>
        </p:nvSpPr>
        <p:spPr bwMode="black">
          <a:xfrm>
            <a:off x="11549413" y="6536751"/>
            <a:ext cx="14106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84138" indent="-84138">
              <a:buClr>
                <a:schemeClr val="tx1"/>
              </a:buClr>
              <a:buFont typeface="Arial" pitchFamily="34" charset="0"/>
              <a:buChar char="©"/>
              <a:tabLst/>
              <a:defRPr sz="600"/>
            </a:lvl1pPr>
          </a:lstStyle>
          <a:p>
            <a:pPr marL="0" marR="0" lvl="0" indent="0" algn="r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Tx/>
              <a:buFont typeface="Arial" pitchFamily="34" charset="0"/>
              <a:buNone/>
              <a:tabLst/>
              <a:defRPr/>
            </a:pPr>
            <a:fld id="{0BDC132A-5C91-4078-9777-31DA19A62E0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108877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Tx/>
                <a:buFont typeface="Arial" pitchFamily="34" charset="0"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opyright Placeholder" descr="{&quot;templafy&quot;:{&quot;id&quot;:&quot;c33b0165-8a87-485a-bb05-ed670b0125bb&quot;}}">
            <a:extLst>
              <a:ext uri="{FF2B5EF4-FFF2-40B4-BE49-F238E27FC236}">
                <a16:creationId xmlns:a16="http://schemas.microsoft.com/office/drawing/2014/main" id="{28F8FEF7-307E-4186-BE83-C7F901EBFBB2}"/>
              </a:ext>
            </a:extLst>
          </p:cNvPr>
          <p:cNvSpPr txBox="1">
            <a:spLocks/>
          </p:cNvSpPr>
          <p:nvPr userDrawn="1"/>
        </p:nvSpPr>
        <p:spPr>
          <a:xfrm>
            <a:off x="504001" y="6536750"/>
            <a:ext cx="10155600" cy="138499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 defTabSz="1088558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Tx/>
              <a:buNone/>
              <a:defRPr sz="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64" indent="-179964" algn="l" defTabSz="1088558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892" indent="-179964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20000"/>
              <a:buFont typeface="Arial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892" indent="0" algn="l" defTabSz="1088558" rtl="0" eaLnBrk="1" latinLnBrk="0" hangingPunct="1">
              <a:spcBef>
                <a:spcPts val="1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5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14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9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7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1088558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F0AB00"/>
              </a:buClr>
              <a:buSzPct val="80000"/>
              <a:buFont typeface="Arial" panose="020B0604020202020204" pitchFamily="34" charset="0"/>
              <a:buNone/>
              <a:tabLst/>
              <a:defRPr/>
            </a:pPr>
            <a:r>
              <a:rPr kumimoji="0" lang="en-US" sz="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Public</a:t>
            </a:r>
          </a:p>
        </p:txBody>
      </p:sp>
      <p:sp>
        <p:nvSpPr>
          <p:cNvPr id="3" name="Text Placeholder"/>
          <p:cNvSpPr>
            <a:spLocks noGrp="1"/>
          </p:cNvSpPr>
          <p:nvPr userDrawn="1">
            <p:ph type="body" idx="1"/>
          </p:nvPr>
        </p:nvSpPr>
        <p:spPr bwMode="black">
          <a:xfrm>
            <a:off x="504001" y="1620000"/>
            <a:ext cx="11186476" cy="471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Placeholder"/>
          <p:cNvSpPr>
            <a:spLocks noGrp="1"/>
          </p:cNvSpPr>
          <p:nvPr userDrawn="1">
            <p:ph type="title"/>
          </p:nvPr>
        </p:nvSpPr>
        <p:spPr bwMode="black">
          <a:xfrm>
            <a:off x="504001" y="504000"/>
            <a:ext cx="11186476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 dirty="0"/>
              <a:t>Insert page title (sentence case)</a:t>
            </a:r>
          </a:p>
        </p:txBody>
      </p:sp>
      <p:grpSp>
        <p:nvGrpSpPr>
          <p:cNvPr id="7" name="Harvey 3" hidden="1">
            <a:extLst>
              <a:ext uri="{FF2B5EF4-FFF2-40B4-BE49-F238E27FC236}">
                <a16:creationId xmlns:a16="http://schemas.microsoft.com/office/drawing/2014/main" id="{E2DD6C7F-2784-4085-B35E-D0CF93151D32}"/>
              </a:ext>
            </a:extLst>
          </p:cNvPr>
          <p:cNvGrpSpPr>
            <a:grpSpLocks/>
          </p:cNvGrpSpPr>
          <p:nvPr userDrawn="1">
            <p:custDataLst>
              <p:tags r:id="rId22"/>
            </p:custDataLst>
          </p:nvPr>
        </p:nvGrpSpPr>
        <p:grpSpPr>
          <a:xfrm>
            <a:off x="3938798" y="3978000"/>
            <a:ext cx="1024878" cy="1024878"/>
            <a:chOff x="0" y="0"/>
            <a:chExt cx="914400" cy="914400"/>
          </a:xfrm>
          <a:solidFill>
            <a:schemeClr val="accent1"/>
          </a:solidFill>
        </p:grpSpPr>
        <p:sp>
          <p:nvSpPr>
            <p:cNvPr id="8" name="Harvey 0/3 [0]">
              <a:extLst>
                <a:ext uri="{FF2B5EF4-FFF2-40B4-BE49-F238E27FC236}">
                  <a16:creationId xmlns:a16="http://schemas.microsoft.com/office/drawing/2014/main" id="{76D1956A-873B-484E-BE75-6EDE3EFEDCC2}"/>
                </a:ext>
              </a:extLst>
            </p:cNvPr>
            <p:cNvSpPr>
              <a:spLocks noChangeAspect="1"/>
            </p:cNvSpPr>
            <p:nvPr>
              <p:custDataLst>
                <p:tags r:id="rId14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Harvey 1/3 [1]">
              <a:extLst>
                <a:ext uri="{FF2B5EF4-FFF2-40B4-BE49-F238E27FC236}">
                  <a16:creationId xmlns:a16="http://schemas.microsoft.com/office/drawing/2014/main" id="{7A8F53B0-6F79-4898-A0C4-A91F7DB00E6A}"/>
                </a:ext>
              </a:extLst>
            </p:cNvPr>
            <p:cNvSpPr>
              <a:spLocks noChangeAspect="1"/>
            </p:cNvSpPr>
            <p:nvPr>
              <p:custDataLst>
                <p:tags r:id="rId14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2463" y="476249"/>
                  </a:moveTo>
                  <a:arcTo wR="317500" hR="317500" stAng="1800000" swAng="144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rvey 2/3 [2]">
              <a:extLst>
                <a:ext uri="{FF2B5EF4-FFF2-40B4-BE49-F238E27FC236}">
                  <a16:creationId xmlns:a16="http://schemas.microsoft.com/office/drawing/2014/main" id="{67E7417D-4B0A-4A13-A4D7-B51B7C58CC54}"/>
                </a:ext>
              </a:extLst>
            </p:cNvPr>
            <p:cNvSpPr>
              <a:spLocks noChangeAspect="1"/>
            </p:cNvSpPr>
            <p:nvPr>
              <p:custDataLst>
                <p:tags r:id="rId14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2536" y="476250"/>
                  </a:moveTo>
                  <a:arcTo wR="317500" hR="317500" stAng="9000000" swAng="72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rvey 3/3 [3]">
              <a:extLst>
                <a:ext uri="{FF2B5EF4-FFF2-40B4-BE49-F238E27FC236}">
                  <a16:creationId xmlns:a16="http://schemas.microsoft.com/office/drawing/2014/main" id="{94AD8207-D125-429F-A09F-08C9EE19B157}"/>
                </a:ext>
              </a:extLst>
            </p:cNvPr>
            <p:cNvSpPr>
              <a:spLocks noChangeAspect="1"/>
            </p:cNvSpPr>
            <p:nvPr>
              <p:custDataLst>
                <p:tags r:id="rId14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Harvey 4" hidden="1">
            <a:extLst>
              <a:ext uri="{FF2B5EF4-FFF2-40B4-BE49-F238E27FC236}">
                <a16:creationId xmlns:a16="http://schemas.microsoft.com/office/drawing/2014/main" id="{6B608003-5C72-434E-8F1C-BF7F4CA4A26C}"/>
              </a:ext>
            </a:extLst>
          </p:cNvPr>
          <p:cNvGrpSpPr>
            <a:grpSpLocks/>
          </p:cNvGrpSpPr>
          <p:nvPr userDrawn="1">
            <p:custDataLst>
              <p:tags r:id="rId23"/>
            </p:custDataLst>
          </p:nvPr>
        </p:nvGrpSpPr>
        <p:grpSpPr>
          <a:xfrm>
            <a:off x="5391506" y="3978000"/>
            <a:ext cx="1024878" cy="1024878"/>
            <a:chOff x="0" y="0"/>
            <a:chExt cx="914400" cy="914400"/>
          </a:xfrm>
          <a:solidFill>
            <a:schemeClr val="accent1"/>
          </a:solidFill>
        </p:grpSpPr>
        <p:sp>
          <p:nvSpPr>
            <p:cNvPr id="13" name="Harvey 0/4 [0]">
              <a:extLst>
                <a:ext uri="{FF2B5EF4-FFF2-40B4-BE49-F238E27FC236}">
                  <a16:creationId xmlns:a16="http://schemas.microsoft.com/office/drawing/2014/main" id="{0467B57E-FAD8-4950-97F9-ECAB5EC75227}"/>
                </a:ext>
              </a:extLst>
            </p:cNvPr>
            <p:cNvSpPr>
              <a:spLocks noChangeAspect="1"/>
            </p:cNvSpPr>
            <p:nvPr>
              <p:custDataLst>
                <p:tags r:id="rId13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4" name="Harvey 1/4 [1]">
              <a:extLst>
                <a:ext uri="{FF2B5EF4-FFF2-40B4-BE49-F238E27FC236}">
                  <a16:creationId xmlns:a16="http://schemas.microsoft.com/office/drawing/2014/main" id="{4737FDC8-754C-4807-899B-A34C337B435F}"/>
                </a:ext>
              </a:extLst>
            </p:cNvPr>
            <p:cNvSpPr>
              <a:spLocks noChangeAspect="1"/>
            </p:cNvSpPr>
            <p:nvPr>
              <p:custDataLst>
                <p:tags r:id="rId13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Harvey 2/4 [2]">
              <a:extLst>
                <a:ext uri="{FF2B5EF4-FFF2-40B4-BE49-F238E27FC236}">
                  <a16:creationId xmlns:a16="http://schemas.microsoft.com/office/drawing/2014/main" id="{500E3869-B32B-4A08-829A-07819962707F}"/>
                </a:ext>
              </a:extLst>
            </p:cNvPr>
            <p:cNvSpPr>
              <a:spLocks noChangeAspect="1"/>
            </p:cNvSpPr>
            <p:nvPr>
              <p:custDataLst>
                <p:tags r:id="rId13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Harvey 3/4 [3]">
              <a:extLst>
                <a:ext uri="{FF2B5EF4-FFF2-40B4-BE49-F238E27FC236}">
                  <a16:creationId xmlns:a16="http://schemas.microsoft.com/office/drawing/2014/main" id="{83770D17-214F-4DFB-8C4A-75BCB6FDCCF1}"/>
                </a:ext>
              </a:extLst>
            </p:cNvPr>
            <p:cNvSpPr>
              <a:spLocks noChangeAspect="1"/>
            </p:cNvSpPr>
            <p:nvPr>
              <p:custDataLst>
                <p:tags r:id="rId139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Harvey 4/4 [4]">
              <a:extLst>
                <a:ext uri="{FF2B5EF4-FFF2-40B4-BE49-F238E27FC236}">
                  <a16:creationId xmlns:a16="http://schemas.microsoft.com/office/drawing/2014/main" id="{2298CBDE-E2CD-44DD-81DA-565BDE17B854}"/>
                </a:ext>
              </a:extLst>
            </p:cNvPr>
            <p:cNvSpPr>
              <a:spLocks noChangeAspect="1"/>
            </p:cNvSpPr>
            <p:nvPr>
              <p:custDataLst>
                <p:tags r:id="rId140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Harvey 8" hidden="1">
            <a:extLst>
              <a:ext uri="{FF2B5EF4-FFF2-40B4-BE49-F238E27FC236}">
                <a16:creationId xmlns:a16="http://schemas.microsoft.com/office/drawing/2014/main" id="{65A741E4-88C1-4827-B19E-63A8295DED86}"/>
              </a:ext>
            </a:extLst>
          </p:cNvPr>
          <p:cNvGrpSpPr>
            <a:grpSpLocks/>
          </p:cNvGrpSpPr>
          <p:nvPr userDrawn="1">
            <p:custDataLst>
              <p:tags r:id="rId24"/>
            </p:custDataLst>
          </p:nvPr>
        </p:nvGrpSpPr>
        <p:grpSpPr>
          <a:xfrm>
            <a:off x="6844214" y="3978000"/>
            <a:ext cx="1024878" cy="1024878"/>
            <a:chOff x="0" y="0"/>
            <a:chExt cx="914400" cy="914400"/>
          </a:xfrm>
          <a:solidFill>
            <a:schemeClr val="accent1"/>
          </a:solidFill>
        </p:grpSpPr>
        <p:sp>
          <p:nvSpPr>
            <p:cNvPr id="19" name="Harvey 0/8 [0]">
              <a:extLst>
                <a:ext uri="{FF2B5EF4-FFF2-40B4-BE49-F238E27FC236}">
                  <a16:creationId xmlns:a16="http://schemas.microsoft.com/office/drawing/2014/main" id="{D63D2936-46EA-44E4-95BC-083F8C581A0C}"/>
                </a:ext>
              </a:extLst>
            </p:cNvPr>
            <p:cNvSpPr>
              <a:spLocks noChangeAspect="1"/>
            </p:cNvSpPr>
            <p:nvPr>
              <p:custDataLst>
                <p:tags r:id="rId12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0" name="Harvey 1/8 [1]">
              <a:extLst>
                <a:ext uri="{FF2B5EF4-FFF2-40B4-BE49-F238E27FC236}">
                  <a16:creationId xmlns:a16="http://schemas.microsoft.com/office/drawing/2014/main" id="{D096D980-9CFC-4294-9B40-92841B87F312}"/>
                </a:ext>
              </a:extLst>
            </p:cNvPr>
            <p:cNvSpPr>
              <a:spLocks noChangeAspect="1"/>
            </p:cNvSpPr>
            <p:nvPr>
              <p:custDataLst>
                <p:tags r:id="rId12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7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92993"/>
                  </a:moveTo>
                  <a:arcTo wR="317500" hR="317500" stAng="-2700000" swAng="189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Harvey 2/8 [2]">
              <a:extLst>
                <a:ext uri="{FF2B5EF4-FFF2-40B4-BE49-F238E27FC236}">
                  <a16:creationId xmlns:a16="http://schemas.microsoft.com/office/drawing/2014/main" id="{F9B0FC65-F825-4960-BF8A-E86755376C2C}"/>
                </a:ext>
              </a:extLst>
            </p:cNvPr>
            <p:cNvSpPr>
              <a:spLocks noChangeAspect="1"/>
            </p:cNvSpPr>
            <p:nvPr>
              <p:custDataLst>
                <p:tags r:id="rId129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Harvey 3/8 [3]">
              <a:extLst>
                <a:ext uri="{FF2B5EF4-FFF2-40B4-BE49-F238E27FC236}">
                  <a16:creationId xmlns:a16="http://schemas.microsoft.com/office/drawing/2014/main" id="{72489F0D-9F1E-4F64-B7DC-7C979BD81FA6}"/>
                </a:ext>
              </a:extLst>
            </p:cNvPr>
            <p:cNvSpPr>
              <a:spLocks noChangeAspect="1"/>
            </p:cNvSpPr>
            <p:nvPr>
              <p:custDataLst>
                <p:tags r:id="rId130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1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542006"/>
                  </a:moveTo>
                  <a:arcTo wR="317500" hR="317500" stAng="2700000" swAng="135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Harvey 4/8 [4]">
              <a:extLst>
                <a:ext uri="{FF2B5EF4-FFF2-40B4-BE49-F238E27FC236}">
                  <a16:creationId xmlns:a16="http://schemas.microsoft.com/office/drawing/2014/main" id="{4F47161A-836E-4CB2-97C4-5ABCB035EE25}"/>
                </a:ext>
              </a:extLst>
            </p:cNvPr>
            <p:cNvSpPr>
              <a:spLocks noChangeAspect="1"/>
            </p:cNvSpPr>
            <p:nvPr>
              <p:custDataLst>
                <p:tags r:id="rId13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Harvey 5/8 [5]">
              <a:extLst>
                <a:ext uri="{FF2B5EF4-FFF2-40B4-BE49-F238E27FC236}">
                  <a16:creationId xmlns:a16="http://schemas.microsoft.com/office/drawing/2014/main" id="{D80539EF-20E9-4266-BD06-3959673E5243}"/>
                </a:ext>
              </a:extLst>
            </p:cNvPr>
            <p:cNvSpPr>
              <a:spLocks noChangeAspect="1"/>
            </p:cNvSpPr>
            <p:nvPr>
              <p:custDataLst>
                <p:tags r:id="rId13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5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542006"/>
                  </a:moveTo>
                  <a:arcTo wR="317500" hR="317500" stAng="8100000" swAng="81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Harvey 6/8 [6]">
              <a:extLst>
                <a:ext uri="{FF2B5EF4-FFF2-40B4-BE49-F238E27FC236}">
                  <a16:creationId xmlns:a16="http://schemas.microsoft.com/office/drawing/2014/main" id="{C88D2627-1A78-4152-B77C-58669AC49F36}"/>
                </a:ext>
              </a:extLst>
            </p:cNvPr>
            <p:cNvSpPr>
              <a:spLocks noChangeAspect="1"/>
            </p:cNvSpPr>
            <p:nvPr>
              <p:custDataLst>
                <p:tags r:id="rId13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Harvey 7/8 [7]">
              <a:extLst>
                <a:ext uri="{FF2B5EF4-FFF2-40B4-BE49-F238E27FC236}">
                  <a16:creationId xmlns:a16="http://schemas.microsoft.com/office/drawing/2014/main" id="{F8117399-4ECF-44E9-9BC8-A7C83760976C}"/>
                </a:ext>
              </a:extLst>
            </p:cNvPr>
            <p:cNvSpPr>
              <a:spLocks noChangeAspect="1"/>
            </p:cNvSpPr>
            <p:nvPr>
              <p:custDataLst>
                <p:tags r:id="rId13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9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92993"/>
                  </a:moveTo>
                  <a:arcTo wR="317500" hR="317500" stAng="13500000" swAng="27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Harvey 8/8 [8]">
              <a:extLst>
                <a:ext uri="{FF2B5EF4-FFF2-40B4-BE49-F238E27FC236}">
                  <a16:creationId xmlns:a16="http://schemas.microsoft.com/office/drawing/2014/main" id="{B912D41C-14ED-4BE0-96D3-6AEB2ED794D2}"/>
                </a:ext>
              </a:extLst>
            </p:cNvPr>
            <p:cNvSpPr>
              <a:spLocks noChangeAspect="1"/>
            </p:cNvSpPr>
            <p:nvPr>
              <p:custDataLst>
                <p:tags r:id="rId13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8" name="Harvey 100" hidden="1">
            <a:extLst>
              <a:ext uri="{FF2B5EF4-FFF2-40B4-BE49-F238E27FC236}">
                <a16:creationId xmlns:a16="http://schemas.microsoft.com/office/drawing/2014/main" id="{2C4AA9A9-EE14-41CD-8AD6-AC987D77FC05}"/>
              </a:ext>
            </a:extLst>
          </p:cNvPr>
          <p:cNvGrpSpPr/>
          <p:nvPr userDrawn="1">
            <p:custDataLst>
              <p:tags r:id="rId25"/>
            </p:custDataLst>
          </p:nvPr>
        </p:nvGrpSpPr>
        <p:grpSpPr>
          <a:xfrm>
            <a:off x="8296922" y="3978000"/>
            <a:ext cx="1024878" cy="1024878"/>
            <a:chOff x="4334905" y="3282696"/>
            <a:chExt cx="292608" cy="292608"/>
          </a:xfrm>
          <a:solidFill>
            <a:schemeClr val="accent1"/>
          </a:solidFill>
        </p:grpSpPr>
        <p:sp>
          <p:nvSpPr>
            <p:cNvPr id="29" name="Harvey 0/100 [0]">
              <a:extLst>
                <a:ext uri="{FF2B5EF4-FFF2-40B4-BE49-F238E27FC236}">
                  <a16:creationId xmlns:a16="http://schemas.microsoft.com/office/drawing/2014/main" id="{0B60B67C-997A-4EB0-98E0-CA4E4E4B5118}"/>
                </a:ext>
              </a:extLst>
            </p:cNvPr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0" name="Harvey 1/100 [1]">
              <a:extLst>
                <a:ext uri="{FF2B5EF4-FFF2-40B4-BE49-F238E27FC236}">
                  <a16:creationId xmlns:a16="http://schemas.microsoft.com/office/drawing/2014/main" id="{7DAEEFA9-09E0-4535-8058-345772E9D551}"/>
                </a:ext>
              </a:extLst>
            </p:cNvPr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37435" y="626"/>
                  </a:moveTo>
                  <a:arcTo wR="317500" hR="317500" stAng="-5184000" swAng="2138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Harvey 2/100 [2]">
              <a:extLst>
                <a:ext uri="{FF2B5EF4-FFF2-40B4-BE49-F238E27FC236}">
                  <a16:creationId xmlns:a16="http://schemas.microsoft.com/office/drawing/2014/main" id="{C84C906D-AC0F-4F5B-B334-51FDEA499286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57293" y="2503"/>
                  </a:moveTo>
                  <a:arcTo wR="317500" hR="317500" stAng="-4968000" swAng="2116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Harvey 3/100 [3]">
              <a:extLst>
                <a:ext uri="{FF2B5EF4-FFF2-40B4-BE49-F238E27FC236}">
                  <a16:creationId xmlns:a16="http://schemas.microsoft.com/office/drawing/2014/main" id="{5331B348-43F5-457E-9C20-7EAAD007F74A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4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76993" y="5623"/>
                  </a:moveTo>
                  <a:arcTo wR="317500" hR="317500" stAng="-4752000" swAng="2095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Harvey 4/100 [4]">
              <a:extLst>
                <a:ext uri="{FF2B5EF4-FFF2-40B4-BE49-F238E27FC236}">
                  <a16:creationId xmlns:a16="http://schemas.microsoft.com/office/drawing/2014/main" id="{18D263CF-2B62-4C47-BE83-FD72BDBDB277}"/>
                </a:ext>
              </a:extLst>
            </p:cNvPr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6459" y="9974"/>
                  </a:moveTo>
                  <a:arcTo wR="317500" hR="317500" stAng="-4536000" swAng="20735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Harvey 5/100 [5]">
              <a:extLst>
                <a:ext uri="{FF2B5EF4-FFF2-40B4-BE49-F238E27FC236}">
                  <a16:creationId xmlns:a16="http://schemas.microsoft.com/office/drawing/2014/main" id="{DB8F581D-8CF4-44A7-B4F4-0DE74457F251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15612" y="15539"/>
                  </a:moveTo>
                  <a:arcTo wR="317500" hR="317500" stAng="-4320000" swAng="2052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Harvey 6/100 [6]">
              <a:extLst>
                <a:ext uri="{FF2B5EF4-FFF2-40B4-BE49-F238E27FC236}">
                  <a16:creationId xmlns:a16="http://schemas.microsoft.com/office/drawing/2014/main" id="{383A6352-9EAD-4A05-8ABD-66158F752B74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95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34379" y="22295"/>
                  </a:moveTo>
                  <a:arcTo wR="317500" hR="317500" stAng="-4104000" swAng="2030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Harvey 7/100 [7]">
              <a:extLst>
                <a:ext uri="{FF2B5EF4-FFF2-40B4-BE49-F238E27FC236}">
                  <a16:creationId xmlns:a16="http://schemas.microsoft.com/office/drawing/2014/main" id="{AC78B9F4-DF17-4E2D-9790-668D5CEC3049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52684" y="30217"/>
                  </a:moveTo>
                  <a:arcTo wR="317500" hR="317500" stAng="-3888000" swAng="20087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Harvey 8/100 [8]">
              <a:extLst>
                <a:ext uri="{FF2B5EF4-FFF2-40B4-BE49-F238E27FC236}">
                  <a16:creationId xmlns:a16="http://schemas.microsoft.com/office/drawing/2014/main" id="{2577ED03-E1A5-42A1-8DCD-AEFD054EB873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70456" y="39272"/>
                  </a:moveTo>
                  <a:arcTo wR="317500" hR="317500" stAng="-3672000" swAng="1987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Harvey 9/100 [9]">
              <a:extLst>
                <a:ext uri="{FF2B5EF4-FFF2-40B4-BE49-F238E27FC236}">
                  <a16:creationId xmlns:a16="http://schemas.microsoft.com/office/drawing/2014/main" id="{9B167A94-DCC5-461B-9970-C5FFF47CB641}"/>
                </a:ext>
              </a:extLst>
            </p:cNvPr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87625" y="49425"/>
                  </a:moveTo>
                  <a:arcTo wR="317500" hR="317500" stAng="-3456000" swAng="1965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Harvey 10/100 [10]">
              <a:extLst>
                <a:ext uri="{FF2B5EF4-FFF2-40B4-BE49-F238E27FC236}">
                  <a16:creationId xmlns:a16="http://schemas.microsoft.com/office/drawing/2014/main" id="{5A26E699-12E3-4167-ADED-3C1AF764FAA3}"/>
                </a:ext>
              </a:extLst>
            </p:cNvPr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04121" y="60637"/>
                  </a:moveTo>
                  <a:arcTo wR="317500" hR="317500" stAng="-3240000" swAng="1944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Harvey 11/100 [11]">
              <a:extLst>
                <a:ext uri="{FF2B5EF4-FFF2-40B4-BE49-F238E27FC236}">
                  <a16:creationId xmlns:a16="http://schemas.microsoft.com/office/drawing/2014/main" id="{F820A8FC-3CE4-4CBA-BAE6-398A7F026B55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3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19882" y="72862"/>
                  </a:moveTo>
                  <a:arcTo wR="317500" hR="317500" stAng="-3024000" swAng="1922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Harvey 12/100 [12]">
              <a:extLst>
                <a:ext uri="{FF2B5EF4-FFF2-40B4-BE49-F238E27FC236}">
                  <a16:creationId xmlns:a16="http://schemas.microsoft.com/office/drawing/2014/main" id="{31F16729-DFEC-43AE-96FD-5ADAD841109F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591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34843" y="86052"/>
                  </a:moveTo>
                  <a:arcTo wR="317500" hR="317500" stAng="-2808000" swAng="1900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Harvey 13/100 [13]">
              <a:extLst>
                <a:ext uri="{FF2B5EF4-FFF2-40B4-BE49-F238E27FC236}">
                  <a16:creationId xmlns:a16="http://schemas.microsoft.com/office/drawing/2014/main" id="{E4398C50-BFFD-487F-93AC-1F2177BB3B86}"/>
                </a:ext>
              </a:extLst>
            </p:cNvPr>
            <p:cNvSpPr>
              <a:spLocks noChangeAspect="1"/>
            </p:cNvSpPr>
            <p:nvPr>
              <p:custDataLst>
                <p:tags r:id="rId3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8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8947" y="100156"/>
                  </a:moveTo>
                  <a:arcTo wR="317500" hR="317500" stAng="-2591999" swAng="1879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Harvey 14/100 [14]">
              <a:extLst>
                <a:ext uri="{FF2B5EF4-FFF2-40B4-BE49-F238E27FC236}">
                  <a16:creationId xmlns:a16="http://schemas.microsoft.com/office/drawing/2014/main" id="{675D9417-20D9-4833-9CE5-50B086713780}"/>
                </a:ext>
              </a:extLst>
            </p:cNvPr>
            <p:cNvSpPr>
              <a:spLocks noChangeAspect="1"/>
            </p:cNvSpPr>
            <p:nvPr>
              <p:custDataLst>
                <p:tags r:id="rId4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0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137" y="115117"/>
                  </a:moveTo>
                  <a:arcTo wR="317500" hR="317500" stAng="-2375999" swAng="1857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Harvey 15/100 [15]">
              <a:extLst>
                <a:ext uri="{FF2B5EF4-FFF2-40B4-BE49-F238E27FC236}">
                  <a16:creationId xmlns:a16="http://schemas.microsoft.com/office/drawing/2014/main" id="{3666FBE4-3CEE-43B7-83C1-0C2A47739511}"/>
                </a:ext>
              </a:extLst>
            </p:cNvPr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2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74362" y="130878"/>
                  </a:moveTo>
                  <a:arcTo wR="317500" hR="317500" stAng="-2160000" swAng="1836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Harvey 16/100 [16]">
              <a:extLst>
                <a:ext uri="{FF2B5EF4-FFF2-40B4-BE49-F238E27FC236}">
                  <a16:creationId xmlns:a16="http://schemas.microsoft.com/office/drawing/2014/main" id="{F979B8E0-5904-481A-B1E1-9C6D95DF9F7C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4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85574" y="147374"/>
                  </a:moveTo>
                  <a:arcTo wR="317500" hR="317500" stAng="-1944000" swAng="1814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Harvey 17/100 [17]">
              <a:extLst>
                <a:ext uri="{FF2B5EF4-FFF2-40B4-BE49-F238E27FC236}">
                  <a16:creationId xmlns:a16="http://schemas.microsoft.com/office/drawing/2014/main" id="{71716968-2083-4153-9DAA-3F8C26432ACE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6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5727" y="164543"/>
                  </a:moveTo>
                  <a:arcTo wR="317500" hR="317500" stAng="-1727999" swAng="1792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Harvey 18/100 [18]">
              <a:extLst>
                <a:ext uri="{FF2B5EF4-FFF2-40B4-BE49-F238E27FC236}">
                  <a16:creationId xmlns:a16="http://schemas.microsoft.com/office/drawing/2014/main" id="{C1D12AF8-310A-4A60-A8D9-E26C9D0D94FD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8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4782" y="182315"/>
                  </a:moveTo>
                  <a:arcTo wR="317500" hR="317500" stAng="-1512000" swAng="1771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Harvey 19/100 [19]">
              <a:extLst>
                <a:ext uri="{FF2B5EF4-FFF2-40B4-BE49-F238E27FC236}">
                  <a16:creationId xmlns:a16="http://schemas.microsoft.com/office/drawing/2014/main" id="{C587885C-11FD-4365-93C9-369845C5B1D3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1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2704" y="200620"/>
                  </a:moveTo>
                  <a:arcTo wR="317500" hR="317500" stAng="-1295999" swAng="1749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Harvey 20/100 [20]">
              <a:extLst>
                <a:ext uri="{FF2B5EF4-FFF2-40B4-BE49-F238E27FC236}">
                  <a16:creationId xmlns:a16="http://schemas.microsoft.com/office/drawing/2014/main" id="{0DFEA4D6-DB33-4BA0-9B39-C6DC449D6DCF}"/>
                </a:ext>
              </a:extLst>
            </p:cNvPr>
            <p:cNvSpPr>
              <a:spLocks noChangeAspect="1"/>
            </p:cNvSpPr>
            <p:nvPr>
              <p:custDataLst>
                <p:tags r:id="rId4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3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9460" y="219387"/>
                  </a:moveTo>
                  <a:arcTo wR="317500" hR="317500" stAng="-1080000" swAng="1728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Harvey 21/100 [21]">
              <a:extLst>
                <a:ext uri="{FF2B5EF4-FFF2-40B4-BE49-F238E27FC236}">
                  <a16:creationId xmlns:a16="http://schemas.microsoft.com/office/drawing/2014/main" id="{6B616720-F062-4402-A6C1-F4CBA52171D3}"/>
                </a:ext>
              </a:extLst>
            </p:cNvPr>
            <p:cNvSpPr>
              <a:spLocks noChangeAspect="1"/>
            </p:cNvSpPr>
            <p:nvPr>
              <p:custDataLst>
                <p:tags r:id="rId4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5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5025" y="238540"/>
                  </a:moveTo>
                  <a:arcTo wR="317500" hR="317500" stAng="-864000" swAng="1706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Harvey 22/100 [22]">
              <a:extLst>
                <a:ext uri="{FF2B5EF4-FFF2-40B4-BE49-F238E27FC236}">
                  <a16:creationId xmlns:a16="http://schemas.microsoft.com/office/drawing/2014/main" id="{2E4A5CA2-E839-4E73-A274-49DE99B1C50F}"/>
                </a:ext>
              </a:extLst>
            </p:cNvPr>
            <p:cNvSpPr>
              <a:spLocks noChangeAspect="1"/>
            </p:cNvSpPr>
            <p:nvPr>
              <p:custDataLst>
                <p:tags r:id="rId4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7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9376" y="258006"/>
                  </a:moveTo>
                  <a:arcTo wR="317500" hR="317500" stAng="-647999" swAng="1684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Harvey 23/100 [23]">
              <a:extLst>
                <a:ext uri="{FF2B5EF4-FFF2-40B4-BE49-F238E27FC236}">
                  <a16:creationId xmlns:a16="http://schemas.microsoft.com/office/drawing/2014/main" id="{3DCD53C2-A835-4CB8-9468-2C92013F44B5}"/>
                </a:ext>
              </a:extLst>
            </p:cNvPr>
            <p:cNvSpPr>
              <a:spLocks noChangeAspect="1"/>
            </p:cNvSpPr>
            <p:nvPr>
              <p:custDataLst>
                <p:tags r:id="rId4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9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2496" y="277706"/>
                  </a:moveTo>
                  <a:arcTo wR="317500" hR="317500" stAng="-432000" swAng="1663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Harvey 24/100 [24]">
              <a:extLst>
                <a:ext uri="{FF2B5EF4-FFF2-40B4-BE49-F238E27FC236}">
                  <a16:creationId xmlns:a16="http://schemas.microsoft.com/office/drawing/2014/main" id="{0BD9113F-8ACE-463E-BEF7-5D2C960A1E3D}"/>
                </a:ext>
              </a:extLst>
            </p:cNvPr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18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4373" y="297564"/>
                  </a:moveTo>
                  <a:arcTo wR="317500" hR="317500" stAng="-216000" swAng="1641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Harvey 25/100 [25]">
              <a:extLst>
                <a:ext uri="{FF2B5EF4-FFF2-40B4-BE49-F238E27FC236}">
                  <a16:creationId xmlns:a16="http://schemas.microsoft.com/office/drawing/2014/main" id="{A0C79897-7FEB-441B-A4CB-F5B74F5352FA}"/>
                </a:ext>
              </a:extLst>
            </p:cNvPr>
            <p:cNvSpPr>
              <a:spLocks noChangeAspect="1"/>
            </p:cNvSpPr>
            <p:nvPr>
              <p:custDataLst>
                <p:tags r:id="rId5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Harvey 26/100 [26]">
              <a:extLst>
                <a:ext uri="{FF2B5EF4-FFF2-40B4-BE49-F238E27FC236}">
                  <a16:creationId xmlns:a16="http://schemas.microsoft.com/office/drawing/2014/main" id="{88DEA423-7272-4270-BD71-9ACAEB894DD2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6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4373" y="337435"/>
                  </a:moveTo>
                  <a:arcTo wR="317500" hR="317500" stAng="216000" swAng="1598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Harvey 27/100 [27]">
              <a:extLst>
                <a:ext uri="{FF2B5EF4-FFF2-40B4-BE49-F238E27FC236}">
                  <a16:creationId xmlns:a16="http://schemas.microsoft.com/office/drawing/2014/main" id="{ABF9DC9D-9784-42F7-9BC1-D959BA5B29A9}"/>
                </a:ext>
              </a:extLst>
            </p:cNvPr>
            <p:cNvSpPr>
              <a:spLocks noChangeAspect="1"/>
            </p:cNvSpPr>
            <p:nvPr>
              <p:custDataLst>
                <p:tags r:id="rId5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8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2496" y="357293"/>
                  </a:moveTo>
                  <a:arcTo wR="317500" hR="317500" stAng="432000" swAng="1576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Harvey 28/100 [28]">
              <a:extLst>
                <a:ext uri="{FF2B5EF4-FFF2-40B4-BE49-F238E27FC236}">
                  <a16:creationId xmlns:a16="http://schemas.microsoft.com/office/drawing/2014/main" id="{253A0F1B-274A-4C2F-8909-10DCC3C664C8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0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9376" y="376993"/>
                  </a:moveTo>
                  <a:arcTo wR="317500" hR="317500" stAng="648000" swAng="1555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Harvey 29/100 [29]">
              <a:extLst>
                <a:ext uri="{FF2B5EF4-FFF2-40B4-BE49-F238E27FC236}">
                  <a16:creationId xmlns:a16="http://schemas.microsoft.com/office/drawing/2014/main" id="{F088766A-C09E-41AD-B4A8-037680E089A0}"/>
                </a:ext>
              </a:extLst>
            </p:cNvPr>
            <p:cNvSpPr>
              <a:spLocks noChangeAspect="1"/>
            </p:cNvSpPr>
            <p:nvPr>
              <p:custDataLst>
                <p:tags r:id="rId5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26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5025" y="396459"/>
                  </a:moveTo>
                  <a:arcTo wR="317500" hR="317500" stAng="863999" swAng="1533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Harvey 30/100 [30]">
              <a:extLst>
                <a:ext uri="{FF2B5EF4-FFF2-40B4-BE49-F238E27FC236}">
                  <a16:creationId xmlns:a16="http://schemas.microsoft.com/office/drawing/2014/main" id="{33917A65-AD51-4648-AAB4-80520AB0DF59}"/>
                </a:ext>
              </a:extLst>
            </p:cNvPr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4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9460" y="415612"/>
                  </a:moveTo>
                  <a:arcTo wR="317500" hR="317500" stAng="1080000" swAng="15119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Harvey 31/100 [31]">
              <a:extLst>
                <a:ext uri="{FF2B5EF4-FFF2-40B4-BE49-F238E27FC236}">
                  <a16:creationId xmlns:a16="http://schemas.microsoft.com/office/drawing/2014/main" id="{60CB2766-A8A0-4EC5-93AC-A9FA9B2EDF87}"/>
                </a:ext>
              </a:extLst>
            </p:cNvPr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6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2704" y="434379"/>
                  </a:moveTo>
                  <a:arcTo wR="317500" hR="317500" stAng="1295999" swAng="1490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Harvey 32/100 [32]">
              <a:extLst>
                <a:ext uri="{FF2B5EF4-FFF2-40B4-BE49-F238E27FC236}">
                  <a16:creationId xmlns:a16="http://schemas.microsoft.com/office/drawing/2014/main" id="{CAC81949-5BCB-4FFD-9284-D4C754DB7E63}"/>
                </a:ext>
              </a:extLst>
            </p:cNvPr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9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4782" y="452684"/>
                  </a:moveTo>
                  <a:arcTo wR="317500" hR="317500" stAng="1512000" swAng="14687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Harvey 33/100 [33]">
              <a:extLst>
                <a:ext uri="{FF2B5EF4-FFF2-40B4-BE49-F238E27FC236}">
                  <a16:creationId xmlns:a16="http://schemas.microsoft.com/office/drawing/2014/main" id="{86CD47EE-4D9E-42B8-B6AB-5866BABF0A8C}"/>
                </a:ext>
              </a:extLst>
            </p:cNvPr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1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5727" y="470456"/>
                  </a:moveTo>
                  <a:arcTo wR="317500" hR="317500" stAng="1728000" swAng="1447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Harvey 34/100 [34]">
              <a:extLst>
                <a:ext uri="{FF2B5EF4-FFF2-40B4-BE49-F238E27FC236}">
                  <a16:creationId xmlns:a16="http://schemas.microsoft.com/office/drawing/2014/main" id="{00F21930-7819-4484-8BC2-24ADAFBF4661}"/>
                </a:ext>
              </a:extLst>
            </p:cNvPr>
            <p:cNvSpPr>
              <a:spLocks noChangeAspect="1"/>
            </p:cNvSpPr>
            <p:nvPr>
              <p:custDataLst>
                <p:tags r:id="rId6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3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85574" y="487625"/>
                  </a:moveTo>
                  <a:arcTo wR="317500" hR="317500" stAng="1944000" swAng="14255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Harvey 35/100 [35]">
              <a:extLst>
                <a:ext uri="{FF2B5EF4-FFF2-40B4-BE49-F238E27FC236}">
                  <a16:creationId xmlns:a16="http://schemas.microsoft.com/office/drawing/2014/main" id="{6BAC333F-8F1A-461D-A13A-543036E6C360}"/>
                </a:ext>
              </a:extLst>
            </p:cNvPr>
            <p:cNvSpPr>
              <a:spLocks noChangeAspect="1"/>
            </p:cNvSpPr>
            <p:nvPr>
              <p:custDataLst>
                <p:tags r:id="rId6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559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74362" y="504121"/>
                  </a:moveTo>
                  <a:arcTo wR="317500" hR="317500" stAng="2159999" swAng="1404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Harvey 36/100 [36]">
              <a:extLst>
                <a:ext uri="{FF2B5EF4-FFF2-40B4-BE49-F238E27FC236}">
                  <a16:creationId xmlns:a16="http://schemas.microsoft.com/office/drawing/2014/main" id="{C3343ED1-4EC6-4E9E-B0D4-04063CCDCBA5}"/>
                </a:ext>
              </a:extLst>
            </p:cNvPr>
            <p:cNvSpPr>
              <a:spLocks noChangeAspect="1"/>
            </p:cNvSpPr>
            <p:nvPr>
              <p:custDataLst>
                <p:tags r:id="rId6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7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137" y="519882"/>
                  </a:moveTo>
                  <a:arcTo wR="317500" hR="317500" stAng="2375999" swAng="1382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Harvey 37/100 [37]">
              <a:extLst>
                <a:ext uri="{FF2B5EF4-FFF2-40B4-BE49-F238E27FC236}">
                  <a16:creationId xmlns:a16="http://schemas.microsoft.com/office/drawing/2014/main" id="{A708B5F6-5DEF-4C81-B17E-B40298FAFF37}"/>
                </a:ext>
              </a:extLst>
            </p:cNvPr>
            <p:cNvSpPr>
              <a:spLocks noChangeAspect="1"/>
            </p:cNvSpPr>
            <p:nvPr>
              <p:custDataLst>
                <p:tags r:id="rId6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991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8947" y="534843"/>
                  </a:moveTo>
                  <a:arcTo wR="317500" hR="317500" stAng="2591999" swAng="1360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Harvey 38/100 [38]">
              <a:extLst>
                <a:ext uri="{FF2B5EF4-FFF2-40B4-BE49-F238E27FC236}">
                  <a16:creationId xmlns:a16="http://schemas.microsoft.com/office/drawing/2014/main" id="{A66921B0-1234-4643-AEDF-EA370AB72678}"/>
                </a:ext>
              </a:extLst>
            </p:cNvPr>
            <p:cNvSpPr>
              <a:spLocks noChangeAspect="1"/>
            </p:cNvSpPr>
            <p:nvPr>
              <p:custDataLst>
                <p:tags r:id="rId6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2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34843" y="548947"/>
                  </a:moveTo>
                  <a:arcTo wR="317500" hR="317500" stAng="2808000" swAng="1339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Harvey 39/100 [39]">
              <a:extLst>
                <a:ext uri="{FF2B5EF4-FFF2-40B4-BE49-F238E27FC236}">
                  <a16:creationId xmlns:a16="http://schemas.microsoft.com/office/drawing/2014/main" id="{33DF93CE-4BEC-4E23-B207-3A3D24BA88DB}"/>
                </a:ext>
              </a:extLst>
            </p:cNvPr>
            <p:cNvSpPr>
              <a:spLocks noChangeAspect="1"/>
            </p:cNvSpPr>
            <p:nvPr>
              <p:custDataLst>
                <p:tags r:id="rId6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4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19882" y="562137"/>
                  </a:moveTo>
                  <a:arcTo wR="317500" hR="317500" stAng="3024000" swAng="1317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Harvey 40/100 [40]">
              <a:extLst>
                <a:ext uri="{FF2B5EF4-FFF2-40B4-BE49-F238E27FC236}">
                  <a16:creationId xmlns:a16="http://schemas.microsoft.com/office/drawing/2014/main" id="{743BBE64-E8AE-431B-A3F5-0BC3EFCF170A}"/>
                </a:ext>
              </a:extLst>
            </p:cNvPr>
            <p:cNvSpPr>
              <a:spLocks noChangeAspect="1"/>
            </p:cNvSpPr>
            <p:nvPr>
              <p:custDataLst>
                <p:tags r:id="rId6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6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04121" y="574362"/>
                  </a:moveTo>
                  <a:arcTo wR="317500" hR="317500" stAng="3240000" swAng="1296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Harvey 41/100 [41]">
              <a:extLst>
                <a:ext uri="{FF2B5EF4-FFF2-40B4-BE49-F238E27FC236}">
                  <a16:creationId xmlns:a16="http://schemas.microsoft.com/office/drawing/2014/main" id="{9A92A148-61C9-4A68-B88F-DEBF70F366D4}"/>
                </a:ext>
              </a:extLst>
            </p:cNvPr>
            <p:cNvSpPr>
              <a:spLocks noChangeAspect="1"/>
            </p:cNvSpPr>
            <p:nvPr>
              <p:custDataLst>
                <p:tags r:id="rId6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8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87625" y="585574"/>
                  </a:moveTo>
                  <a:arcTo wR="317500" hR="317500" stAng="3455999" swAng="1274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Harvey 42/100 [42]">
              <a:extLst>
                <a:ext uri="{FF2B5EF4-FFF2-40B4-BE49-F238E27FC236}">
                  <a16:creationId xmlns:a16="http://schemas.microsoft.com/office/drawing/2014/main" id="{E95B2275-79DF-4600-968F-4A342730E5D7}"/>
                </a:ext>
              </a:extLst>
            </p:cNvPr>
            <p:cNvSpPr>
              <a:spLocks noChangeAspect="1"/>
            </p:cNvSpPr>
            <p:nvPr>
              <p:custDataLst>
                <p:tags r:id="rId6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0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70456" y="595727"/>
                  </a:moveTo>
                  <a:arcTo wR="317500" hR="317500" stAng="3671999" swAng="1252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Harvey 43/100 [43]">
              <a:extLst>
                <a:ext uri="{FF2B5EF4-FFF2-40B4-BE49-F238E27FC236}">
                  <a16:creationId xmlns:a16="http://schemas.microsoft.com/office/drawing/2014/main" id="{0EDDDB89-4687-4E79-B4A5-CEA4DC104A0F}"/>
                </a:ext>
              </a:extLst>
            </p:cNvPr>
            <p:cNvSpPr>
              <a:spLocks noChangeAspect="1"/>
            </p:cNvSpPr>
            <p:nvPr>
              <p:custDataLst>
                <p:tags r:id="rId6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2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52684" y="604782"/>
                  </a:moveTo>
                  <a:arcTo wR="317500" hR="317500" stAng="3888000" swAng="1231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Harvey 44/100 [44]">
              <a:extLst>
                <a:ext uri="{FF2B5EF4-FFF2-40B4-BE49-F238E27FC236}">
                  <a16:creationId xmlns:a16="http://schemas.microsoft.com/office/drawing/2014/main" id="{C55ACE0A-FE8C-4946-90E5-595C4B50ECB8}"/>
                </a:ext>
              </a:extLst>
            </p:cNvPr>
            <p:cNvSpPr>
              <a:spLocks noChangeAspect="1"/>
            </p:cNvSpPr>
            <p:nvPr>
              <p:custDataLst>
                <p:tags r:id="rId7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5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34379" y="612704"/>
                  </a:moveTo>
                  <a:arcTo wR="317500" hR="317500" stAng="4104000" swAng="1209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Harvey 45/100 [45]">
              <a:extLst>
                <a:ext uri="{FF2B5EF4-FFF2-40B4-BE49-F238E27FC236}">
                  <a16:creationId xmlns:a16="http://schemas.microsoft.com/office/drawing/2014/main" id="{C3C97B00-88DC-4936-B5A6-A08A75F0ABB5}"/>
                </a:ext>
              </a:extLst>
            </p:cNvPr>
            <p:cNvSpPr>
              <a:spLocks noChangeAspect="1"/>
            </p:cNvSpPr>
            <p:nvPr>
              <p:custDataLst>
                <p:tags r:id="rId7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7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15612" y="619460"/>
                  </a:moveTo>
                  <a:arcTo wR="317500" hR="317500" stAng="4320000" swAng="1188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Harvey 46/100 [46]">
              <a:extLst>
                <a:ext uri="{FF2B5EF4-FFF2-40B4-BE49-F238E27FC236}">
                  <a16:creationId xmlns:a16="http://schemas.microsoft.com/office/drawing/2014/main" id="{92F6FFA4-3CBC-4B59-9D72-AFC058739173}"/>
                </a:ext>
              </a:extLst>
            </p:cNvPr>
            <p:cNvSpPr>
              <a:spLocks noChangeAspect="1"/>
            </p:cNvSpPr>
            <p:nvPr>
              <p:custDataLst>
                <p:tags r:id="rId7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9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6459" y="625025"/>
                  </a:moveTo>
                  <a:arcTo wR="317500" hR="317500" stAng="4536000" swAng="1166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Harvey 47/100 [47]">
              <a:extLst>
                <a:ext uri="{FF2B5EF4-FFF2-40B4-BE49-F238E27FC236}">
                  <a16:creationId xmlns:a16="http://schemas.microsoft.com/office/drawing/2014/main" id="{4E849BB4-2601-4C2B-B994-35A1C0E7E5CA}"/>
                </a:ext>
              </a:extLst>
            </p:cNvPr>
            <p:cNvSpPr>
              <a:spLocks noChangeAspect="1"/>
            </p:cNvSpPr>
            <p:nvPr>
              <p:custDataLst>
                <p:tags r:id="rId7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1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76993" y="629376"/>
                  </a:moveTo>
                  <a:arcTo wR="317500" hR="317500" stAng="4751999" swAng="1144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Harvey 48/100 [48]">
              <a:extLst>
                <a:ext uri="{FF2B5EF4-FFF2-40B4-BE49-F238E27FC236}">
                  <a16:creationId xmlns:a16="http://schemas.microsoft.com/office/drawing/2014/main" id="{94CAB759-7BC1-4DBC-B899-C726287011FE}"/>
                </a:ext>
              </a:extLst>
            </p:cNvPr>
            <p:cNvSpPr>
              <a:spLocks noChangeAspect="1"/>
            </p:cNvSpPr>
            <p:nvPr>
              <p:custDataLst>
                <p:tags r:id="rId7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36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57293" y="632496"/>
                  </a:moveTo>
                  <a:arcTo wR="317500" hR="317500" stAng="4967999" swAng="1123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Harvey 49/100 [49]">
              <a:extLst>
                <a:ext uri="{FF2B5EF4-FFF2-40B4-BE49-F238E27FC236}">
                  <a16:creationId xmlns:a16="http://schemas.microsoft.com/office/drawing/2014/main" id="{046DACFB-25FF-4C07-9C05-79EA15EE9F0E}"/>
                </a:ext>
              </a:extLst>
            </p:cNvPr>
            <p:cNvSpPr>
              <a:spLocks noChangeAspect="1"/>
            </p:cNvSpPr>
            <p:nvPr>
              <p:custDataLst>
                <p:tags r:id="rId7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58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37435" y="634373"/>
                  </a:moveTo>
                  <a:arcTo wR="317500" hR="317500" stAng="5184000" swAng="1101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Harvey 50/100 [50]">
              <a:extLst>
                <a:ext uri="{FF2B5EF4-FFF2-40B4-BE49-F238E27FC236}">
                  <a16:creationId xmlns:a16="http://schemas.microsoft.com/office/drawing/2014/main" id="{D5CE1598-6D7A-4D44-8C77-406476D5C522}"/>
                </a:ext>
              </a:extLst>
            </p:cNvPr>
            <p:cNvSpPr>
              <a:spLocks noChangeAspect="1"/>
            </p:cNvSpPr>
            <p:nvPr>
              <p:custDataLst>
                <p:tags r:id="rId7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Harvey 51/100 [51]">
              <a:extLst>
                <a:ext uri="{FF2B5EF4-FFF2-40B4-BE49-F238E27FC236}">
                  <a16:creationId xmlns:a16="http://schemas.microsoft.com/office/drawing/2014/main" id="{F2DF6732-AEFD-4697-BC9B-C58EB9BA8E40}"/>
                </a:ext>
              </a:extLst>
            </p:cNvPr>
            <p:cNvSpPr>
              <a:spLocks noChangeAspect="1"/>
            </p:cNvSpPr>
            <p:nvPr>
              <p:custDataLst>
                <p:tags r:id="rId7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0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97564" y="634373"/>
                  </a:moveTo>
                  <a:arcTo wR="317500" hR="317500" stAng="5616000" swAng="1058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Harvey 52/100 [52]">
              <a:extLst>
                <a:ext uri="{FF2B5EF4-FFF2-40B4-BE49-F238E27FC236}">
                  <a16:creationId xmlns:a16="http://schemas.microsoft.com/office/drawing/2014/main" id="{16803592-72AA-4516-A884-525A808682B4}"/>
                </a:ext>
              </a:extLst>
            </p:cNvPr>
            <p:cNvSpPr>
              <a:spLocks noChangeAspect="1"/>
            </p:cNvSpPr>
            <p:nvPr>
              <p:custDataLst>
                <p:tags r:id="rId7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2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77706" y="632496"/>
                  </a:moveTo>
                  <a:arcTo wR="317500" hR="317500" stAng="5832000" swAng="10367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Harvey 53/100 [53]">
              <a:extLst>
                <a:ext uri="{FF2B5EF4-FFF2-40B4-BE49-F238E27FC236}">
                  <a16:creationId xmlns:a16="http://schemas.microsoft.com/office/drawing/2014/main" id="{5F99AC13-0D56-4AE3-AEA7-5C4F5708B17A}"/>
                </a:ext>
              </a:extLst>
            </p:cNvPr>
            <p:cNvSpPr>
              <a:spLocks noChangeAspect="1"/>
            </p:cNvSpPr>
            <p:nvPr>
              <p:custDataLst>
                <p:tags r:id="rId7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4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8006" y="629376"/>
                  </a:moveTo>
                  <a:arcTo wR="317500" hR="317500" stAng="6048000" swAng="1015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Harvey 54/100 [54]">
              <a:extLst>
                <a:ext uri="{FF2B5EF4-FFF2-40B4-BE49-F238E27FC236}">
                  <a16:creationId xmlns:a16="http://schemas.microsoft.com/office/drawing/2014/main" id="{541F1DB6-93AE-4A84-AB2D-8BC8F86C3D84}"/>
                </a:ext>
              </a:extLst>
            </p:cNvPr>
            <p:cNvSpPr>
              <a:spLocks noChangeAspect="1"/>
            </p:cNvSpPr>
            <p:nvPr>
              <p:custDataLst>
                <p:tags r:id="rId8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6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38540" y="625025"/>
                  </a:moveTo>
                  <a:arcTo wR="317500" hR="317500" stAng="6264000" swAng="993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Harvey 55/100 [55]">
              <a:extLst>
                <a:ext uri="{FF2B5EF4-FFF2-40B4-BE49-F238E27FC236}">
                  <a16:creationId xmlns:a16="http://schemas.microsoft.com/office/drawing/2014/main" id="{D502E6B1-F368-4550-A4D3-B3010A99F663}"/>
                </a:ext>
              </a:extLst>
            </p:cNvPr>
            <p:cNvSpPr>
              <a:spLocks noChangeAspect="1"/>
            </p:cNvSpPr>
            <p:nvPr>
              <p:custDataLst>
                <p:tags r:id="rId8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8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19387" y="619460"/>
                  </a:moveTo>
                  <a:arcTo wR="317500" hR="317500" stAng="6480000" swAng="9719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Harvey 56/100 [56]">
              <a:extLst>
                <a:ext uri="{FF2B5EF4-FFF2-40B4-BE49-F238E27FC236}">
                  <a16:creationId xmlns:a16="http://schemas.microsoft.com/office/drawing/2014/main" id="{4720ED11-4A42-479C-84D4-DDDADFCA8B0B}"/>
                </a:ext>
              </a:extLst>
            </p:cNvPr>
            <p:cNvSpPr>
              <a:spLocks noChangeAspect="1"/>
            </p:cNvSpPr>
            <p:nvPr>
              <p:custDataLst>
                <p:tags r:id="rId8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0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00620" y="612704"/>
                  </a:moveTo>
                  <a:arcTo wR="317500" hR="317500" stAng="6696000" swAng="950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Harvey 57/100 [57]">
              <a:extLst>
                <a:ext uri="{FF2B5EF4-FFF2-40B4-BE49-F238E27FC236}">
                  <a16:creationId xmlns:a16="http://schemas.microsoft.com/office/drawing/2014/main" id="{21A74775-B349-48A0-8EB3-EB08D561D6B0}"/>
                </a:ext>
              </a:extLst>
            </p:cNvPr>
            <p:cNvSpPr>
              <a:spLocks noChangeAspect="1"/>
            </p:cNvSpPr>
            <p:nvPr>
              <p:custDataLst>
                <p:tags r:id="rId8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3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82315" y="604782"/>
                  </a:moveTo>
                  <a:arcTo wR="317500" hR="317500" stAng="6911999" swAng="928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Harvey 58/100 [58]">
              <a:extLst>
                <a:ext uri="{FF2B5EF4-FFF2-40B4-BE49-F238E27FC236}">
                  <a16:creationId xmlns:a16="http://schemas.microsoft.com/office/drawing/2014/main" id="{0B6A7A23-5EE1-4D66-89A0-9F9216A2BE97}"/>
                </a:ext>
              </a:extLst>
            </p:cNvPr>
            <p:cNvSpPr>
              <a:spLocks noChangeAspect="1"/>
            </p:cNvSpPr>
            <p:nvPr>
              <p:custDataLst>
                <p:tags r:id="rId8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52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64543" y="595727"/>
                  </a:moveTo>
                  <a:arcTo wR="317500" hR="317500" stAng="7127999" swAng="907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Harvey 59/100 [59]">
              <a:extLst>
                <a:ext uri="{FF2B5EF4-FFF2-40B4-BE49-F238E27FC236}">
                  <a16:creationId xmlns:a16="http://schemas.microsoft.com/office/drawing/2014/main" id="{97A2BD28-5A14-44CC-AF36-E25E51CB04F9}"/>
                </a:ext>
              </a:extLst>
            </p:cNvPr>
            <p:cNvSpPr>
              <a:spLocks noChangeAspect="1"/>
            </p:cNvSpPr>
            <p:nvPr>
              <p:custDataLst>
                <p:tags r:id="rId8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74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47374" y="585574"/>
                  </a:moveTo>
                  <a:arcTo wR="317500" hR="317500" stAng="7343999" swAng="885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Harvey 60/100 [60]">
              <a:extLst>
                <a:ext uri="{FF2B5EF4-FFF2-40B4-BE49-F238E27FC236}">
                  <a16:creationId xmlns:a16="http://schemas.microsoft.com/office/drawing/2014/main" id="{FD9F7980-1AFD-41C1-8F06-2BD58E9E7DB3}"/>
                </a:ext>
              </a:extLst>
            </p:cNvPr>
            <p:cNvSpPr>
              <a:spLocks noChangeAspect="1"/>
            </p:cNvSpPr>
            <p:nvPr>
              <p:custDataLst>
                <p:tags r:id="rId8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9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30878" y="574362"/>
                  </a:moveTo>
                  <a:arcTo wR="317500" hR="317500" stAng="7560000" swAng="864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Harvey 61/100 [61]">
              <a:extLst>
                <a:ext uri="{FF2B5EF4-FFF2-40B4-BE49-F238E27FC236}">
                  <a16:creationId xmlns:a16="http://schemas.microsoft.com/office/drawing/2014/main" id="{1F6026E1-58EA-4165-9806-8320F1A2151F}"/>
                </a:ext>
              </a:extLst>
            </p:cNvPr>
            <p:cNvSpPr>
              <a:spLocks noChangeAspect="1"/>
            </p:cNvSpPr>
            <p:nvPr>
              <p:custDataLst>
                <p:tags r:id="rId8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1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15117" y="562137"/>
                  </a:moveTo>
                  <a:arcTo wR="317500" hR="317500" stAng="7776000" swAng="842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Harvey 62/100 [62]">
              <a:extLst>
                <a:ext uri="{FF2B5EF4-FFF2-40B4-BE49-F238E27FC236}">
                  <a16:creationId xmlns:a16="http://schemas.microsoft.com/office/drawing/2014/main" id="{6D59B6D1-D4A0-486E-B6B9-3FE8ECF9C85C}"/>
                </a:ext>
              </a:extLst>
            </p:cNvPr>
            <p:cNvSpPr>
              <a:spLocks noChangeAspect="1"/>
            </p:cNvSpPr>
            <p:nvPr>
              <p:custDataLst>
                <p:tags r:id="rId8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39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00156" y="548947"/>
                  </a:moveTo>
                  <a:arcTo wR="317500" hR="317500" stAng="7991999" swAng="820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Harvey 63/100 [63]">
              <a:extLst>
                <a:ext uri="{FF2B5EF4-FFF2-40B4-BE49-F238E27FC236}">
                  <a16:creationId xmlns:a16="http://schemas.microsoft.com/office/drawing/2014/main" id="{72CA5142-D8D9-42C7-8426-2AAC92BBC5C5}"/>
                </a:ext>
              </a:extLst>
            </p:cNvPr>
            <p:cNvSpPr>
              <a:spLocks noChangeAspect="1"/>
            </p:cNvSpPr>
            <p:nvPr>
              <p:custDataLst>
                <p:tags r:id="rId8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6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86052" y="534843"/>
                  </a:moveTo>
                  <a:arcTo wR="317500" hR="317500" stAng="8208000" swAng="7991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Harvey 64/100 [64]">
              <a:extLst>
                <a:ext uri="{FF2B5EF4-FFF2-40B4-BE49-F238E27FC236}">
                  <a16:creationId xmlns:a16="http://schemas.microsoft.com/office/drawing/2014/main" id="{8C402CD6-E17F-4364-A73B-136161E50AD6}"/>
                </a:ext>
              </a:extLst>
            </p:cNvPr>
            <p:cNvSpPr>
              <a:spLocks noChangeAspect="1"/>
            </p:cNvSpPr>
            <p:nvPr>
              <p:custDataLst>
                <p:tags r:id="rId9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8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72862" y="519882"/>
                  </a:moveTo>
                  <a:arcTo wR="317500" hR="317500" stAng="8424000" swAng="777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Harvey 65/100 [65]">
              <a:extLst>
                <a:ext uri="{FF2B5EF4-FFF2-40B4-BE49-F238E27FC236}">
                  <a16:creationId xmlns:a16="http://schemas.microsoft.com/office/drawing/2014/main" id="{01BAEB30-CD03-4381-BDDE-20B657FE5739}"/>
                </a:ext>
              </a:extLst>
            </p:cNvPr>
            <p:cNvSpPr>
              <a:spLocks noChangeAspect="1"/>
            </p:cNvSpPr>
            <p:nvPr>
              <p:custDataLst>
                <p:tags r:id="rId9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0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637" y="504121"/>
                  </a:moveTo>
                  <a:arcTo wR="317500" hR="317500" stAng="8640000" swAng="7559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Harvey 66/100 [66]">
              <a:extLst>
                <a:ext uri="{FF2B5EF4-FFF2-40B4-BE49-F238E27FC236}">
                  <a16:creationId xmlns:a16="http://schemas.microsoft.com/office/drawing/2014/main" id="{A3D46CD0-3F66-416E-BAFF-126E1A4784A7}"/>
                </a:ext>
              </a:extLst>
            </p:cNvPr>
            <p:cNvSpPr>
              <a:spLocks noChangeAspect="1"/>
            </p:cNvSpPr>
            <p:nvPr>
              <p:custDataLst>
                <p:tags r:id="rId9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2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9425" y="487625"/>
                  </a:moveTo>
                  <a:arcTo wR="317500" hR="317500" stAng="8856000" swAng="734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Harvey 67/100 [67]">
              <a:extLst>
                <a:ext uri="{FF2B5EF4-FFF2-40B4-BE49-F238E27FC236}">
                  <a16:creationId xmlns:a16="http://schemas.microsoft.com/office/drawing/2014/main" id="{0F1B6B8A-04A8-44E5-84B4-58A3959BB46B}"/>
                </a:ext>
              </a:extLst>
            </p:cNvPr>
            <p:cNvSpPr>
              <a:spLocks noChangeAspect="1"/>
            </p:cNvSpPr>
            <p:nvPr>
              <p:custDataLst>
                <p:tags r:id="rId9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272" y="470456"/>
                  </a:moveTo>
                  <a:arcTo wR="317500" hR="317500" stAng="9072000" swAng="7127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Harvey 68/100 [68]">
              <a:extLst>
                <a:ext uri="{FF2B5EF4-FFF2-40B4-BE49-F238E27FC236}">
                  <a16:creationId xmlns:a16="http://schemas.microsoft.com/office/drawing/2014/main" id="{06028C46-1883-45B7-8314-A8D2BF1FBD61}"/>
                </a:ext>
              </a:extLst>
            </p:cNvPr>
            <p:cNvSpPr>
              <a:spLocks noChangeAspect="1"/>
            </p:cNvSpPr>
            <p:nvPr>
              <p:custDataLst>
                <p:tags r:id="rId9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6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0217" y="452684"/>
                  </a:moveTo>
                  <a:arcTo wR="317500" hR="317500" stAng="9288000" swAng="6911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Harvey 69/100 [69]">
              <a:extLst>
                <a:ext uri="{FF2B5EF4-FFF2-40B4-BE49-F238E27FC236}">
                  <a16:creationId xmlns:a16="http://schemas.microsoft.com/office/drawing/2014/main" id="{F99BDCEF-D0B7-4B1D-9B03-512515EB7624}"/>
                </a:ext>
              </a:extLst>
            </p:cNvPr>
            <p:cNvSpPr>
              <a:spLocks noChangeAspect="1"/>
            </p:cNvSpPr>
            <p:nvPr>
              <p:custDataLst>
                <p:tags r:id="rId9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90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2295" y="434379"/>
                  </a:moveTo>
                  <a:arcTo wR="317500" hR="317500" stAng="9503999" swAng="669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Harvey 70/100 [70]">
              <a:extLst>
                <a:ext uri="{FF2B5EF4-FFF2-40B4-BE49-F238E27FC236}">
                  <a16:creationId xmlns:a16="http://schemas.microsoft.com/office/drawing/2014/main" id="{CC7813EC-4BD1-43A5-BA1A-26ACB8B2E6FA}"/>
                </a:ext>
              </a:extLst>
            </p:cNvPr>
            <p:cNvSpPr>
              <a:spLocks noChangeAspect="1"/>
            </p:cNvSpPr>
            <p:nvPr>
              <p:custDataLst>
                <p:tags r:id="rId9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119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5539" y="415612"/>
                  </a:moveTo>
                  <a:arcTo wR="317500" hR="317500" stAng="9719999" swAng="648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Harvey 71/100 [71]">
              <a:extLst>
                <a:ext uri="{FF2B5EF4-FFF2-40B4-BE49-F238E27FC236}">
                  <a16:creationId xmlns:a16="http://schemas.microsoft.com/office/drawing/2014/main" id="{8162D4CF-AA2B-4374-92D5-BD31E37529FF}"/>
                </a:ext>
              </a:extLst>
            </p:cNvPr>
            <p:cNvSpPr>
              <a:spLocks noChangeAspect="1"/>
            </p:cNvSpPr>
            <p:nvPr>
              <p:custDataLst>
                <p:tags r:id="rId9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3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974" y="396459"/>
                  </a:moveTo>
                  <a:arcTo wR="317500" hR="317500" stAng="9936000" swAng="626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Harvey 72/100 [72]">
              <a:extLst>
                <a:ext uri="{FF2B5EF4-FFF2-40B4-BE49-F238E27FC236}">
                  <a16:creationId xmlns:a16="http://schemas.microsoft.com/office/drawing/2014/main" id="{710989EA-C787-4E9F-8213-206712EC3CFE}"/>
                </a:ext>
              </a:extLst>
            </p:cNvPr>
            <p:cNvSpPr>
              <a:spLocks noChangeAspect="1"/>
            </p:cNvSpPr>
            <p:nvPr>
              <p:custDataLst>
                <p:tags r:id="rId9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5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3" y="376993"/>
                  </a:moveTo>
                  <a:arcTo wR="317500" hR="317500" stAng="10152000" swAng="604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Harvey 73/100 [73]">
              <a:extLst>
                <a:ext uri="{FF2B5EF4-FFF2-40B4-BE49-F238E27FC236}">
                  <a16:creationId xmlns:a16="http://schemas.microsoft.com/office/drawing/2014/main" id="{67A73065-5334-4F41-A369-8EB437B331D7}"/>
                </a:ext>
              </a:extLst>
            </p:cNvPr>
            <p:cNvSpPr>
              <a:spLocks noChangeAspect="1"/>
            </p:cNvSpPr>
            <p:nvPr>
              <p:custDataLst>
                <p:tags r:id="rId9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7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03" y="357293"/>
                  </a:moveTo>
                  <a:arcTo wR="317500" hR="317500" stAng="10368000" swAng="583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Harvey 74/100 [74]">
              <a:extLst>
                <a:ext uri="{FF2B5EF4-FFF2-40B4-BE49-F238E27FC236}">
                  <a16:creationId xmlns:a16="http://schemas.microsoft.com/office/drawing/2014/main" id="{14727066-BEC2-49F3-AA3E-E3A425402AE8}"/>
                </a:ext>
              </a:extLst>
            </p:cNvPr>
            <p:cNvSpPr>
              <a:spLocks noChangeAspect="1"/>
            </p:cNvSpPr>
            <p:nvPr>
              <p:custDataLst>
                <p:tags r:id="rId10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98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6" y="337435"/>
                  </a:moveTo>
                  <a:arcTo wR="317500" hR="317500" stAng="10583999" swAng="561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Harvey 75/100 [75]">
              <a:extLst>
                <a:ext uri="{FF2B5EF4-FFF2-40B4-BE49-F238E27FC236}">
                  <a16:creationId xmlns:a16="http://schemas.microsoft.com/office/drawing/2014/main" id="{113B9B44-4595-4732-933D-6C0AA7F533BB}"/>
                </a:ext>
              </a:extLst>
            </p:cNvPr>
            <p:cNvSpPr>
              <a:spLocks noChangeAspect="1"/>
            </p:cNvSpPr>
            <p:nvPr>
              <p:custDataLst>
                <p:tags r:id="rId10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Harvey 76/100 [76]">
              <a:extLst>
                <a:ext uri="{FF2B5EF4-FFF2-40B4-BE49-F238E27FC236}">
                  <a16:creationId xmlns:a16="http://schemas.microsoft.com/office/drawing/2014/main" id="{06EBC64F-EA62-4482-A2A7-5939C0723B11}"/>
                </a:ext>
              </a:extLst>
            </p:cNvPr>
            <p:cNvSpPr>
              <a:spLocks noChangeAspect="1"/>
            </p:cNvSpPr>
            <p:nvPr>
              <p:custDataLst>
                <p:tags r:id="rId10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4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6" y="297564"/>
                  </a:moveTo>
                  <a:arcTo wR="317500" hR="317500" stAng="11016000" swAng="518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Harvey 77/100 [77]">
              <a:extLst>
                <a:ext uri="{FF2B5EF4-FFF2-40B4-BE49-F238E27FC236}">
                  <a16:creationId xmlns:a16="http://schemas.microsoft.com/office/drawing/2014/main" id="{33897A80-E31B-4861-AB97-6833FD1866E7}"/>
                </a:ext>
              </a:extLst>
            </p:cNvPr>
            <p:cNvSpPr>
              <a:spLocks noChangeAspect="1"/>
            </p:cNvSpPr>
            <p:nvPr>
              <p:custDataLst>
                <p:tags r:id="rId10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6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03" y="277706"/>
                  </a:moveTo>
                  <a:arcTo wR="317500" hR="317500" stAng="11232000" swAng="496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Harvey 78/100 [78]">
              <a:extLst>
                <a:ext uri="{FF2B5EF4-FFF2-40B4-BE49-F238E27FC236}">
                  <a16:creationId xmlns:a16="http://schemas.microsoft.com/office/drawing/2014/main" id="{B0225A30-1CA9-4637-83EA-DCD6E18DED7D}"/>
                </a:ext>
              </a:extLst>
            </p:cNvPr>
            <p:cNvSpPr>
              <a:spLocks noChangeAspect="1"/>
            </p:cNvSpPr>
            <p:nvPr>
              <p:custDataLst>
                <p:tags r:id="rId10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8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3" y="258006"/>
                  </a:moveTo>
                  <a:arcTo wR="317500" hR="317500" stAng="11448000" swAng="4751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Harvey 79/100 [79]">
              <a:extLst>
                <a:ext uri="{FF2B5EF4-FFF2-40B4-BE49-F238E27FC236}">
                  <a16:creationId xmlns:a16="http://schemas.microsoft.com/office/drawing/2014/main" id="{97423E78-84B8-41A4-88C0-2B85AECC0B84}"/>
                </a:ext>
              </a:extLst>
            </p:cNvPr>
            <p:cNvSpPr>
              <a:spLocks noChangeAspect="1"/>
            </p:cNvSpPr>
            <p:nvPr>
              <p:custDataLst>
                <p:tags r:id="rId10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0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974" y="238540"/>
                  </a:moveTo>
                  <a:arcTo wR="317500" hR="317500" stAng="11664000" swAng="453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Harvey 80/100 [80]">
              <a:extLst>
                <a:ext uri="{FF2B5EF4-FFF2-40B4-BE49-F238E27FC236}">
                  <a16:creationId xmlns:a16="http://schemas.microsoft.com/office/drawing/2014/main" id="{290A0180-433B-47A5-BF80-1EEB17480B28}"/>
                </a:ext>
              </a:extLst>
            </p:cNvPr>
            <p:cNvSpPr>
              <a:spLocks noChangeAspect="1"/>
            </p:cNvSpPr>
            <p:nvPr>
              <p:custDataLst>
                <p:tags r:id="rId10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2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5539" y="219387"/>
                  </a:moveTo>
                  <a:arcTo wR="317500" hR="317500" stAng="11880000" swAng="4319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Harvey 81/100 [81]">
              <a:extLst>
                <a:ext uri="{FF2B5EF4-FFF2-40B4-BE49-F238E27FC236}">
                  <a16:creationId xmlns:a16="http://schemas.microsoft.com/office/drawing/2014/main" id="{9926ED4B-698A-4425-A478-27C93E5CE58B}"/>
                </a:ext>
              </a:extLst>
            </p:cNvPr>
            <p:cNvSpPr>
              <a:spLocks noChangeAspect="1"/>
            </p:cNvSpPr>
            <p:nvPr>
              <p:custDataLst>
                <p:tags r:id="rId10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4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2295" y="200620"/>
                  </a:moveTo>
                  <a:arcTo wR="317500" hR="317500" stAng="12096000" swAng="410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Harvey 82/100 [82]">
              <a:extLst>
                <a:ext uri="{FF2B5EF4-FFF2-40B4-BE49-F238E27FC236}">
                  <a16:creationId xmlns:a16="http://schemas.microsoft.com/office/drawing/2014/main" id="{7D7BFD81-01C8-4719-9A58-A31303343AA6}"/>
                </a:ext>
              </a:extLst>
            </p:cNvPr>
            <p:cNvSpPr>
              <a:spLocks noChangeAspect="1"/>
            </p:cNvSpPr>
            <p:nvPr>
              <p:custDataLst>
                <p:tags r:id="rId10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7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0217" y="182315"/>
                  </a:moveTo>
                  <a:arcTo wR="317500" hR="317500" stAng="12312000" swAng="388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Harvey 83/100 [83]">
              <a:extLst>
                <a:ext uri="{FF2B5EF4-FFF2-40B4-BE49-F238E27FC236}">
                  <a16:creationId xmlns:a16="http://schemas.microsoft.com/office/drawing/2014/main" id="{C087B679-2D15-4E9F-B11A-BB0FE103AF93}"/>
                </a:ext>
              </a:extLst>
            </p:cNvPr>
            <p:cNvSpPr>
              <a:spLocks noChangeAspect="1"/>
            </p:cNvSpPr>
            <p:nvPr>
              <p:custDataLst>
                <p:tags r:id="rId10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9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272" y="164543"/>
                  </a:moveTo>
                  <a:arcTo wR="317500" hR="317500" stAng="12528000" swAng="367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Harvey 84/100 [84]">
              <a:extLst>
                <a:ext uri="{FF2B5EF4-FFF2-40B4-BE49-F238E27FC236}">
                  <a16:creationId xmlns:a16="http://schemas.microsoft.com/office/drawing/2014/main" id="{11D03C6A-977B-4008-8A7A-3E2151BE46B2}"/>
                </a:ext>
              </a:extLst>
            </p:cNvPr>
            <p:cNvSpPr>
              <a:spLocks noChangeAspect="1"/>
            </p:cNvSpPr>
            <p:nvPr>
              <p:custDataLst>
                <p:tags r:id="rId11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1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9425" y="147374"/>
                  </a:moveTo>
                  <a:arcTo wR="317500" hR="317500" stAng="12743999" swAng="345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Harvey 85/100 [85]">
              <a:extLst>
                <a:ext uri="{FF2B5EF4-FFF2-40B4-BE49-F238E27FC236}">
                  <a16:creationId xmlns:a16="http://schemas.microsoft.com/office/drawing/2014/main" id="{082E0242-5963-4F00-A534-FEF1C51B9AFA}"/>
                </a:ext>
              </a:extLst>
            </p:cNvPr>
            <p:cNvSpPr>
              <a:spLocks noChangeAspect="1"/>
            </p:cNvSpPr>
            <p:nvPr>
              <p:custDataLst>
                <p:tags r:id="rId11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3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637" y="130878"/>
                  </a:moveTo>
                  <a:arcTo wR="317500" hR="317500" stAng="12960000" swAng="324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Harvey 86/100 [86]">
              <a:extLst>
                <a:ext uri="{FF2B5EF4-FFF2-40B4-BE49-F238E27FC236}">
                  <a16:creationId xmlns:a16="http://schemas.microsoft.com/office/drawing/2014/main" id="{52079047-834D-4C25-BFD9-12E3AD917B28}"/>
                </a:ext>
              </a:extLst>
            </p:cNvPr>
            <p:cNvSpPr>
              <a:spLocks noChangeAspect="1"/>
            </p:cNvSpPr>
            <p:nvPr>
              <p:custDataLst>
                <p:tags r:id="rId11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5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72862" y="115117"/>
                  </a:moveTo>
                  <a:arcTo wR="317500" hR="317500" stAng="13176000" swAng="302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Harvey 87/100 [87]">
              <a:extLst>
                <a:ext uri="{FF2B5EF4-FFF2-40B4-BE49-F238E27FC236}">
                  <a16:creationId xmlns:a16="http://schemas.microsoft.com/office/drawing/2014/main" id="{E203379C-10FF-442E-9FC3-2B647AC3BDFD}"/>
                </a:ext>
              </a:extLst>
            </p:cNvPr>
            <p:cNvSpPr>
              <a:spLocks noChangeAspect="1"/>
            </p:cNvSpPr>
            <p:nvPr>
              <p:custDataLst>
                <p:tags r:id="rId11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79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86052" y="100156"/>
                  </a:moveTo>
                  <a:arcTo wR="317500" hR="317500" stAng="13392000" swAng="280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Harvey 88/100 [88]">
              <a:extLst>
                <a:ext uri="{FF2B5EF4-FFF2-40B4-BE49-F238E27FC236}">
                  <a16:creationId xmlns:a16="http://schemas.microsoft.com/office/drawing/2014/main" id="{92333550-029A-4109-95FE-C047B815C2DF}"/>
                </a:ext>
              </a:extLst>
            </p:cNvPr>
            <p:cNvSpPr>
              <a:spLocks noChangeAspect="1"/>
            </p:cNvSpPr>
            <p:nvPr>
              <p:custDataLst>
                <p:tags r:id="rId11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0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00156" y="86052"/>
                  </a:moveTo>
                  <a:arcTo wR="317500" hR="317500" stAng="13608000" swAng="2591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Harvey 89/100 [89]">
              <a:extLst>
                <a:ext uri="{FF2B5EF4-FFF2-40B4-BE49-F238E27FC236}">
                  <a16:creationId xmlns:a16="http://schemas.microsoft.com/office/drawing/2014/main" id="{1F32300F-FDD5-4B38-864C-CB443526AD71}"/>
                </a:ext>
              </a:extLst>
            </p:cNvPr>
            <p:cNvSpPr>
              <a:spLocks noChangeAspect="1"/>
            </p:cNvSpPr>
            <p:nvPr>
              <p:custDataLst>
                <p:tags r:id="rId11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2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15117" y="72862"/>
                  </a:moveTo>
                  <a:arcTo wR="317500" hR="317500" stAng="13823999" swAng="2375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Harvey 90/100 [90]">
              <a:extLst>
                <a:ext uri="{FF2B5EF4-FFF2-40B4-BE49-F238E27FC236}">
                  <a16:creationId xmlns:a16="http://schemas.microsoft.com/office/drawing/2014/main" id="{697ADF22-F97D-4F1C-BCC7-E4612CB741D3}"/>
                </a:ext>
              </a:extLst>
            </p:cNvPr>
            <p:cNvSpPr>
              <a:spLocks noChangeAspect="1"/>
            </p:cNvSpPr>
            <p:nvPr>
              <p:custDataLst>
                <p:tags r:id="rId11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4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30878" y="60637"/>
                  </a:moveTo>
                  <a:arcTo wR="317500" hR="317500" stAng="14040000" swAng="2159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Harvey 91/100 [91]">
              <a:extLst>
                <a:ext uri="{FF2B5EF4-FFF2-40B4-BE49-F238E27FC236}">
                  <a16:creationId xmlns:a16="http://schemas.microsoft.com/office/drawing/2014/main" id="{9056A6F9-3DA3-4E9B-9E20-5113253AFD24}"/>
                </a:ext>
              </a:extLst>
            </p:cNvPr>
            <p:cNvSpPr>
              <a:spLocks noChangeAspect="1"/>
            </p:cNvSpPr>
            <p:nvPr>
              <p:custDataLst>
                <p:tags r:id="rId11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6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47374" y="49425"/>
                  </a:moveTo>
                  <a:arcTo wR="317500" hR="317500" stAng="14256000" swAng="194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Harvey 92/100 [92]">
              <a:extLst>
                <a:ext uri="{FF2B5EF4-FFF2-40B4-BE49-F238E27FC236}">
                  <a16:creationId xmlns:a16="http://schemas.microsoft.com/office/drawing/2014/main" id="{AE2D63FA-5325-44CA-8AD7-EF0DF6F08E63}"/>
                </a:ext>
              </a:extLst>
            </p:cNvPr>
            <p:cNvSpPr>
              <a:spLocks noChangeAspect="1"/>
            </p:cNvSpPr>
            <p:nvPr>
              <p:custDataLst>
                <p:tags r:id="rId11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8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64543" y="39272"/>
                  </a:moveTo>
                  <a:arcTo wR="317500" hR="317500" stAng="14472000" swAng="1727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Harvey 93/100 [93]">
              <a:extLst>
                <a:ext uri="{FF2B5EF4-FFF2-40B4-BE49-F238E27FC236}">
                  <a16:creationId xmlns:a16="http://schemas.microsoft.com/office/drawing/2014/main" id="{FAC70D65-FE27-4362-B6CB-C8E98F2364A0}"/>
                </a:ext>
              </a:extLst>
            </p:cNvPr>
            <p:cNvSpPr>
              <a:spLocks noChangeAspect="1"/>
            </p:cNvSpPr>
            <p:nvPr>
              <p:custDataLst>
                <p:tags r:id="rId11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0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82315" y="30217"/>
                  </a:moveTo>
                  <a:arcTo wR="317500" hR="317500" stAng="14688000" swAng="1511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4" name="Harvey 94/100 [94]">
              <a:extLst>
                <a:ext uri="{FF2B5EF4-FFF2-40B4-BE49-F238E27FC236}">
                  <a16:creationId xmlns:a16="http://schemas.microsoft.com/office/drawing/2014/main" id="{81AD4C59-EFEF-459D-A27F-15A146895412}"/>
                </a:ext>
              </a:extLst>
            </p:cNvPr>
            <p:cNvSpPr>
              <a:spLocks noChangeAspect="1"/>
            </p:cNvSpPr>
            <p:nvPr>
              <p:custDataLst>
                <p:tags r:id="rId12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3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00620" y="22295"/>
                  </a:moveTo>
                  <a:arcTo wR="317500" hR="317500" stAng="14903999" swAng="129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5" name="Harvey 95/100 [95]">
              <a:extLst>
                <a:ext uri="{FF2B5EF4-FFF2-40B4-BE49-F238E27FC236}">
                  <a16:creationId xmlns:a16="http://schemas.microsoft.com/office/drawing/2014/main" id="{10332771-7241-4A69-9E3B-39EE0DD599DB}"/>
                </a:ext>
              </a:extLst>
            </p:cNvPr>
            <p:cNvSpPr>
              <a:spLocks noChangeAspect="1"/>
            </p:cNvSpPr>
            <p:nvPr>
              <p:custDataLst>
                <p:tags r:id="rId12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5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19387" y="15539"/>
                  </a:moveTo>
                  <a:arcTo wR="317500" hR="317500" stAng="15120000" swAng="108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6" name="Harvey 96/100 [96]">
              <a:extLst>
                <a:ext uri="{FF2B5EF4-FFF2-40B4-BE49-F238E27FC236}">
                  <a16:creationId xmlns:a16="http://schemas.microsoft.com/office/drawing/2014/main" id="{ECCA8BB1-856A-44D2-836F-0D09CCB6E639}"/>
                </a:ext>
              </a:extLst>
            </p:cNvPr>
            <p:cNvSpPr>
              <a:spLocks noChangeAspect="1"/>
            </p:cNvSpPr>
            <p:nvPr>
              <p:custDataLst>
                <p:tags r:id="rId12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735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38540" y="9974"/>
                  </a:moveTo>
                  <a:arcTo wR="317500" hR="317500" stAng="15335999" swAng="86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7" name="Harvey 97/100 [97]">
              <a:extLst>
                <a:ext uri="{FF2B5EF4-FFF2-40B4-BE49-F238E27FC236}">
                  <a16:creationId xmlns:a16="http://schemas.microsoft.com/office/drawing/2014/main" id="{817876D5-B5AE-4CB9-91F0-3216E405ABFC}"/>
                </a:ext>
              </a:extLst>
            </p:cNvPr>
            <p:cNvSpPr>
              <a:spLocks noChangeAspect="1"/>
            </p:cNvSpPr>
            <p:nvPr>
              <p:custDataLst>
                <p:tags r:id="rId12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9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8006" y="5623"/>
                  </a:moveTo>
                  <a:arcTo wR="317500" hR="317500" stAng="15552000" swAng="64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8" name="Harvey 98/100 [98]">
              <a:extLst>
                <a:ext uri="{FF2B5EF4-FFF2-40B4-BE49-F238E27FC236}">
                  <a16:creationId xmlns:a16="http://schemas.microsoft.com/office/drawing/2014/main" id="{590CBEB8-26D2-44A7-AFC9-3B1CFAFBFD58}"/>
                </a:ext>
              </a:extLst>
            </p:cNvPr>
            <p:cNvSpPr>
              <a:spLocks noChangeAspect="1"/>
            </p:cNvSpPr>
            <p:nvPr>
              <p:custDataLst>
                <p:tags r:id="rId12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1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77706" y="2503"/>
                  </a:moveTo>
                  <a:arcTo wR="317500" hR="317500" stAng="15768000" swAng="43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" name="Harvey 99/100 [99]">
              <a:extLst>
                <a:ext uri="{FF2B5EF4-FFF2-40B4-BE49-F238E27FC236}">
                  <a16:creationId xmlns:a16="http://schemas.microsoft.com/office/drawing/2014/main" id="{9E11B621-B7C7-42B9-B8C0-3204D6DB8B09}"/>
                </a:ext>
              </a:extLst>
            </p:cNvPr>
            <p:cNvSpPr>
              <a:spLocks noChangeAspect="1"/>
            </p:cNvSpPr>
            <p:nvPr>
              <p:custDataLst>
                <p:tags r:id="rId12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38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97564" y="626"/>
                  </a:moveTo>
                  <a:arcTo wR="317500" hR="317500" stAng="15983999" swAng="21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Harvey 100/100 [100]">
              <a:extLst>
                <a:ext uri="{FF2B5EF4-FFF2-40B4-BE49-F238E27FC236}">
                  <a16:creationId xmlns:a16="http://schemas.microsoft.com/office/drawing/2014/main" id="{D0CABEAB-553B-494A-B777-460445E83DC6}"/>
                </a:ext>
              </a:extLst>
            </p:cNvPr>
            <p:cNvSpPr>
              <a:spLocks noChangeAspect="1"/>
            </p:cNvSpPr>
            <p:nvPr>
              <p:custDataLst>
                <p:tags r:id="rId12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1" name="Footnote [Placeholder]" hidden="1">
            <a:extLst>
              <a:ext uri="{FF2B5EF4-FFF2-40B4-BE49-F238E27FC236}">
                <a16:creationId xmlns:a16="http://schemas.microsoft.com/office/drawing/2014/main" id="{68B218BD-395A-4502-A94E-A08DE8654F26}"/>
              </a:ext>
            </a:extLst>
          </p:cNvPr>
          <p:cNvSpPr txBox="1"/>
          <p:nvPr userDrawn="1"/>
        </p:nvSpPr>
        <p:spPr>
          <a:xfrm>
            <a:off x="503238" y="5984668"/>
            <a:ext cx="1018820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900" kern="0" dirty="0">
                <a:ea typeface="Arial Unicode MS" pitchFamily="34" charset="-128"/>
                <a:cs typeface="Arial Unicode MS" pitchFamily="34" charset="-128"/>
              </a:rPr>
              <a:t>(r) Footnote</a:t>
            </a:r>
          </a:p>
        </p:txBody>
      </p:sp>
      <p:sp>
        <p:nvSpPr>
          <p:cNvPr id="132" name="Responsible [Sticker]" hidden="1">
            <a:extLst>
              <a:ext uri="{FF2B5EF4-FFF2-40B4-BE49-F238E27FC236}">
                <a16:creationId xmlns:a16="http://schemas.microsoft.com/office/drawing/2014/main" id="{A7961E44-961D-4848-8CEB-1EFCB33CB293}"/>
              </a:ext>
            </a:extLst>
          </p:cNvPr>
          <p:cNvSpPr>
            <a:spLocks/>
          </p:cNvSpPr>
          <p:nvPr userDrawn="1"/>
        </p:nvSpPr>
        <p:spPr>
          <a:xfrm>
            <a:off x="10071105" y="896931"/>
            <a:ext cx="2124070" cy="5954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Responsible: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Name Lastname</a:t>
            </a:r>
          </a:p>
        </p:txBody>
      </p:sp>
      <p:sp>
        <p:nvSpPr>
          <p:cNvPr id="133" name="Discussion [Sticker]" hidden="1">
            <a:extLst>
              <a:ext uri="{FF2B5EF4-FFF2-40B4-BE49-F238E27FC236}">
                <a16:creationId xmlns:a16="http://schemas.microsoft.com/office/drawing/2014/main" id="{37E592D2-D46E-4E6F-83FE-862FA73EFB57}"/>
              </a:ext>
            </a:extLst>
          </p:cNvPr>
          <p:cNvSpPr>
            <a:spLocks/>
          </p:cNvSpPr>
          <p:nvPr userDrawn="1"/>
        </p:nvSpPr>
        <p:spPr>
          <a:xfrm>
            <a:off x="10071105" y="896921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+mn-cs"/>
              </a:rPr>
              <a:t>For discussion</a:t>
            </a:r>
          </a:p>
        </p:txBody>
      </p:sp>
      <p:sp>
        <p:nvSpPr>
          <p:cNvPr id="134" name="Internal [Sticker]" hidden="1">
            <a:extLst>
              <a:ext uri="{FF2B5EF4-FFF2-40B4-BE49-F238E27FC236}">
                <a16:creationId xmlns:a16="http://schemas.microsoft.com/office/drawing/2014/main" id="{4CFF5549-C64F-4551-8F2F-5D3B660A3675}"/>
              </a:ext>
            </a:extLst>
          </p:cNvPr>
          <p:cNvSpPr>
            <a:spLocks/>
          </p:cNvSpPr>
          <p:nvPr userDrawn="1"/>
        </p:nvSpPr>
        <p:spPr>
          <a:xfrm>
            <a:off x="10071105" y="896921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Internal use only</a:t>
            </a:r>
          </a:p>
        </p:txBody>
      </p:sp>
      <p:sp>
        <p:nvSpPr>
          <p:cNvPr id="135" name="Final [Sticker]" hidden="1">
            <a:extLst>
              <a:ext uri="{FF2B5EF4-FFF2-40B4-BE49-F238E27FC236}">
                <a16:creationId xmlns:a16="http://schemas.microsoft.com/office/drawing/2014/main" id="{8FE9E35B-59B2-4A10-A724-3DFA5A54B446}"/>
              </a:ext>
            </a:extLst>
          </p:cNvPr>
          <p:cNvSpPr>
            <a:spLocks/>
          </p:cNvSpPr>
          <p:nvPr userDrawn="1"/>
        </p:nvSpPr>
        <p:spPr>
          <a:xfrm>
            <a:off x="10071105" y="896921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Final slide</a:t>
            </a:r>
          </a:p>
        </p:txBody>
      </p:sp>
      <p:sp>
        <p:nvSpPr>
          <p:cNvPr id="136" name="Backup [Sticker]" hidden="1">
            <a:extLst>
              <a:ext uri="{FF2B5EF4-FFF2-40B4-BE49-F238E27FC236}">
                <a16:creationId xmlns:a16="http://schemas.microsoft.com/office/drawing/2014/main" id="{A4D308D9-9560-4C6C-90F4-615C4E747CF1}"/>
              </a:ext>
            </a:extLst>
          </p:cNvPr>
          <p:cNvSpPr>
            <a:spLocks/>
          </p:cNvSpPr>
          <p:nvPr userDrawn="1"/>
        </p:nvSpPr>
        <p:spPr>
          <a:xfrm>
            <a:off x="10071105" y="896921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Backup</a:t>
            </a:r>
          </a:p>
        </p:txBody>
      </p:sp>
      <p:sp>
        <p:nvSpPr>
          <p:cNvPr id="137" name="Update [Sticker]" hidden="1">
            <a:extLst>
              <a:ext uri="{FF2B5EF4-FFF2-40B4-BE49-F238E27FC236}">
                <a16:creationId xmlns:a16="http://schemas.microsoft.com/office/drawing/2014/main" id="{27E0EE38-41B7-4F78-8FF1-CBCB26374803}"/>
              </a:ext>
            </a:extLst>
          </p:cNvPr>
          <p:cNvSpPr>
            <a:spLocks/>
          </p:cNvSpPr>
          <p:nvPr userDrawn="1"/>
        </p:nvSpPr>
        <p:spPr>
          <a:xfrm>
            <a:off x="10071105" y="896921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Update data</a:t>
            </a:r>
          </a:p>
        </p:txBody>
      </p:sp>
      <p:sp>
        <p:nvSpPr>
          <p:cNvPr id="138" name="Dummy [Sticker]" hidden="1">
            <a:extLst>
              <a:ext uri="{FF2B5EF4-FFF2-40B4-BE49-F238E27FC236}">
                <a16:creationId xmlns:a16="http://schemas.microsoft.com/office/drawing/2014/main" id="{2FE8C0B9-ACE9-4D2C-ADF2-5408026F7DD3}"/>
              </a:ext>
            </a:extLst>
          </p:cNvPr>
          <p:cNvSpPr>
            <a:spLocks/>
          </p:cNvSpPr>
          <p:nvPr userDrawn="1"/>
        </p:nvSpPr>
        <p:spPr>
          <a:xfrm>
            <a:off x="10071105" y="896920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Dummy data</a:t>
            </a:r>
          </a:p>
        </p:txBody>
      </p:sp>
      <p:sp>
        <p:nvSpPr>
          <p:cNvPr id="139" name="Formatting [Comment]" hidden="1">
            <a:extLst>
              <a:ext uri="{FF2B5EF4-FFF2-40B4-BE49-F238E27FC236}">
                <a16:creationId xmlns:a16="http://schemas.microsoft.com/office/drawing/2014/main" id="{8C71CC93-5EE5-4874-AD2D-4189352D970E}"/>
              </a:ext>
            </a:extLst>
          </p:cNvPr>
          <p:cNvSpPr>
            <a:spLocks/>
          </p:cNvSpPr>
          <p:nvPr userDrawn="1"/>
        </p:nvSpPr>
        <p:spPr>
          <a:xfrm>
            <a:off x="9483344" y="1097679"/>
            <a:ext cx="2479101" cy="1277432"/>
          </a:xfrm>
          <a:prstGeom prst="wedgeRectCallout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lIns="143252" tIns="143252" rIns="143252" bIns="143252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&lt;initials&gt; &lt;date&gt;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yyyy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-MM-dd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hh:mm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&lt;/date&gt;: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</a:endParaRPr>
          </a:p>
        </p:txBody>
      </p:sp>
      <p:sp>
        <p:nvSpPr>
          <p:cNvPr id="140" name="Content [Comment]" hidden="1">
            <a:extLst>
              <a:ext uri="{FF2B5EF4-FFF2-40B4-BE49-F238E27FC236}">
                <a16:creationId xmlns:a16="http://schemas.microsoft.com/office/drawing/2014/main" id="{48CE323D-DC14-4B3E-B71E-DD8022C75652}"/>
              </a:ext>
            </a:extLst>
          </p:cNvPr>
          <p:cNvSpPr>
            <a:spLocks/>
          </p:cNvSpPr>
          <p:nvPr userDrawn="1"/>
        </p:nvSpPr>
        <p:spPr>
          <a:xfrm>
            <a:off x="9483344" y="1097671"/>
            <a:ext cx="2479101" cy="1277440"/>
          </a:xfrm>
          <a:prstGeom prst="wedgeRectCallout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lIns="143252" tIns="143252" rIns="143252" bIns="143252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&lt;initials&gt; &lt;date&gt;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yyyy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-MM-dd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hh:mm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&lt;/date&gt;: </a:t>
            </a:r>
          </a:p>
        </p:txBody>
      </p:sp>
      <p:sp>
        <p:nvSpPr>
          <p:cNvPr id="141" name="Draft [Sticker]" hidden="1">
            <a:extLst>
              <a:ext uri="{FF2B5EF4-FFF2-40B4-BE49-F238E27FC236}">
                <a16:creationId xmlns:a16="http://schemas.microsoft.com/office/drawing/2014/main" id="{15AE75A8-6AB5-4AF9-9E1C-D8D161F64E60}"/>
              </a:ext>
            </a:extLst>
          </p:cNvPr>
          <p:cNvSpPr/>
          <p:nvPr userDrawn="1"/>
        </p:nvSpPr>
        <p:spPr bwMode="gray">
          <a:xfrm rot="18900000">
            <a:off x="2916643" y="2819462"/>
            <a:ext cx="6361889" cy="121907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Arial Unicode MS" pitchFamily="34" charset="-128"/>
                <a:cs typeface="Arial Unicode MS" pitchFamily="34" charset="-128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406017179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8" r:id="rId1"/>
    <p:sldLayoutId id="2147483819" r:id="rId2"/>
    <p:sldLayoutId id="2147483820" r:id="rId3"/>
    <p:sldLayoutId id="2147483821" r:id="rId4"/>
    <p:sldLayoutId id="2147483822" r:id="rId5"/>
    <p:sldLayoutId id="2147483823" r:id="rId6"/>
    <p:sldLayoutId id="2147483824" r:id="rId7"/>
    <p:sldLayoutId id="2147483825" r:id="rId8"/>
    <p:sldLayoutId id="2147483826" r:id="rId9"/>
    <p:sldLayoutId id="2147483827" r:id="rId10"/>
    <p:sldLayoutId id="2147483828" r:id="rId11"/>
    <p:sldLayoutId id="2147483829" r:id="rId12"/>
    <p:sldLayoutId id="2147483830" r:id="rId13"/>
    <p:sldLayoutId id="2147483831" r:id="rId14"/>
    <p:sldLayoutId id="2147483832" r:id="rId15"/>
    <p:sldLayoutId id="2147483834" r:id="rId16"/>
    <p:sldLayoutId id="2147483835" r:id="rId17"/>
    <p:sldLayoutId id="2147483836" r:id="rId18"/>
    <p:sldLayoutId id="2147483837" r:id="rId19"/>
    <p:sldLayoutId id="2147483838" r:id="rId20"/>
  </p:sldLayoutIdLst>
  <p:hf hdr="0" ftr="0" dt="0"/>
  <p:txStyles>
    <p:titleStyle>
      <a:lvl1pPr algn="l" defTabSz="1088558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88558" rtl="0" eaLnBrk="1" latinLnBrk="0" hangingPunct="1">
        <a:spcBef>
          <a:spcPts val="1800"/>
        </a:spcBef>
        <a:buClr>
          <a:schemeClr val="accent1"/>
        </a:buClr>
        <a:buSzPct val="80000"/>
        <a:buFontTx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9964" indent="-179964" algn="l" defTabSz="1088558" rtl="0" eaLnBrk="1" latinLnBrk="0" hangingPunct="1">
        <a:spcBef>
          <a:spcPts val="600"/>
        </a:spcBef>
        <a:buClr>
          <a:schemeClr val="accent1"/>
        </a:buClr>
        <a:buSzPct val="10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79388" algn="l" defTabSz="1088558" rtl="0" eaLnBrk="1" latinLnBrk="0" hangingPunct="1">
        <a:spcBef>
          <a:spcPts val="300"/>
        </a:spcBef>
        <a:buClr>
          <a:schemeClr val="tx1"/>
        </a:buClr>
        <a:buSzPct val="100000"/>
        <a:buFont typeface="Arial" panose="020B0604020202020204" pitchFamily="34" charset="0"/>
        <a:buChar char="–"/>
        <a:defRPr lang="en-US" sz="18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892" indent="-179964" algn="l" defTabSz="1088558" rtl="0" eaLnBrk="1" latinLnBrk="0" hangingPunct="1">
        <a:spcBef>
          <a:spcPts val="300"/>
        </a:spcBef>
        <a:buClr>
          <a:schemeClr val="tx1"/>
        </a:buClr>
        <a:buSzPct val="120000"/>
        <a:buFont typeface="Arial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9856" indent="-179964" algn="l" defTabSz="1088558" rtl="0" eaLnBrk="1" latinLnBrk="0" hangingPunct="1">
        <a:spcBef>
          <a:spcPts val="100"/>
        </a:spcBef>
        <a:buClr>
          <a:schemeClr val="tx1"/>
        </a:buClr>
        <a:buSzPct val="100000"/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993535" indent="-272140" algn="l" defTabSz="10885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14" indent="-272140" algn="l" defTabSz="10885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93" indent="-272140" algn="l" defTabSz="10885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73" indent="-272140" algn="l" defTabSz="10885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79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8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7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6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6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675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54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233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195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"/>
          <p:cNvSpPr>
            <a:spLocks noGrp="1"/>
          </p:cNvSpPr>
          <p:nvPr userDrawn="1">
            <p:ph type="body" idx="1"/>
          </p:nvPr>
        </p:nvSpPr>
        <p:spPr bwMode="black">
          <a:xfrm>
            <a:off x="504001" y="1620000"/>
            <a:ext cx="11186476" cy="471600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noProof="0" dirty="0"/>
              <a:t>First level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2" name="Title Placeholder"/>
          <p:cNvSpPr>
            <a:spLocks noGrp="1"/>
          </p:cNvSpPr>
          <p:nvPr userDrawn="1">
            <p:ph type="title"/>
          </p:nvPr>
        </p:nvSpPr>
        <p:spPr bwMode="black">
          <a:xfrm>
            <a:off x="504001" y="504000"/>
            <a:ext cx="11186476" cy="369332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noProof="0" dirty="0"/>
              <a:t>Insert page title (sentence case)</a:t>
            </a:r>
          </a:p>
        </p:txBody>
      </p:sp>
      <p:sp>
        <p:nvSpPr>
          <p:cNvPr id="13" name="Slide number">
            <a:extLst>
              <a:ext uri="{FF2B5EF4-FFF2-40B4-BE49-F238E27FC236}">
                <a16:creationId xmlns:a16="http://schemas.microsoft.com/office/drawing/2014/main" id="{6F6D7778-F272-4F12-ADD2-8AE6FF10DDDC}"/>
              </a:ext>
            </a:extLst>
          </p:cNvPr>
          <p:cNvSpPr txBox="1"/>
          <p:nvPr userDrawn="1"/>
        </p:nvSpPr>
        <p:spPr bwMode="black">
          <a:xfrm>
            <a:off x="11549413" y="6536751"/>
            <a:ext cx="141064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84138" indent="-84138">
              <a:buClr>
                <a:schemeClr val="tx1"/>
              </a:buClr>
              <a:buFont typeface="Arial" pitchFamily="34" charset="0"/>
              <a:buChar char="©"/>
              <a:tabLst/>
              <a:defRPr sz="600"/>
            </a:lvl1pPr>
          </a:lstStyle>
          <a:p>
            <a:pPr marL="0" lvl="0" indent="0" algn="r">
              <a:buNone/>
            </a:pPr>
            <a:fld id="{0BDC132A-5C91-4078-9777-31DA19A62E0A}" type="slidenum">
              <a:rPr lang="en-US" sz="900" noProof="0" smtClean="0"/>
              <a:pPr marL="0" lvl="0" indent="0" algn="r">
                <a:buNone/>
              </a:pPr>
              <a:t>‹#›</a:t>
            </a:fld>
            <a:endParaRPr lang="en-US" sz="900" noProof="0" dirty="0"/>
          </a:p>
        </p:txBody>
      </p:sp>
      <p:sp>
        <p:nvSpPr>
          <p:cNvPr id="8" name="Text Placeholder 9" descr="{&quot;templafy&quot;:{&quot;id&quot;:&quot;2be4ce97-4f10-40f8-a966-124b208e2f54&quot;}}">
            <a:extLst>
              <a:ext uri="{FF2B5EF4-FFF2-40B4-BE49-F238E27FC236}">
                <a16:creationId xmlns:a16="http://schemas.microsoft.com/office/drawing/2014/main" id="{E2298AE1-CDB8-4D61-8E3E-B33DFA9BF7BF}"/>
              </a:ext>
            </a:extLst>
          </p:cNvPr>
          <p:cNvSpPr txBox="1">
            <a:spLocks/>
          </p:cNvSpPr>
          <p:nvPr userDrawn="1"/>
        </p:nvSpPr>
        <p:spPr>
          <a:xfrm>
            <a:off x="504001" y="6536751"/>
            <a:ext cx="10155600" cy="138498"/>
          </a:xfrm>
          <a:prstGeom prst="rect">
            <a:avLst/>
          </a:prstGeom>
        </p:spPr>
        <p:txBody>
          <a:bodyPr lIns="0" tIns="0" rIns="0" bIns="0" anchor="ctr" anchorCtr="0">
            <a:noAutofit/>
          </a:bodyPr>
          <a:lstStyle>
            <a:lvl1pPr marL="0" indent="0" algn="l" defTabSz="1088558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Tx/>
              <a:buNone/>
              <a:defRPr sz="6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64" indent="-179964" algn="l" defTabSz="1088558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892" indent="-179964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20000"/>
              <a:buFont typeface="Arial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892" indent="0" algn="l" defTabSz="1088558" rtl="0" eaLnBrk="1" latinLnBrk="0" hangingPunct="1">
              <a:spcBef>
                <a:spcPts val="1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5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14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9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7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Arial" panose="020B0604020202020204" pitchFamily="34" charset="0"/>
              <a:buNone/>
            </a:pPr>
            <a:r>
              <a:rPr lang="en-US" sz="600" dirty="0"/>
              <a:t>Public</a:t>
            </a:r>
          </a:p>
        </p:txBody>
      </p:sp>
      <p:grpSp>
        <p:nvGrpSpPr>
          <p:cNvPr id="6" name="Harvey 3" hidden="1">
            <a:extLst>
              <a:ext uri="{FF2B5EF4-FFF2-40B4-BE49-F238E27FC236}">
                <a16:creationId xmlns:a16="http://schemas.microsoft.com/office/drawing/2014/main" id="{8DC1505A-D53E-46CB-98E1-B26FE6EF50E2}"/>
              </a:ext>
            </a:extLst>
          </p:cNvPr>
          <p:cNvGrpSpPr>
            <a:grpSpLocks/>
          </p:cNvGrpSpPr>
          <p:nvPr userDrawn="1">
            <p:custDataLst>
              <p:tags r:id="rId5"/>
            </p:custDataLst>
          </p:nvPr>
        </p:nvGrpSpPr>
        <p:grpSpPr>
          <a:xfrm>
            <a:off x="3938798" y="3978000"/>
            <a:ext cx="1024878" cy="1024878"/>
            <a:chOff x="0" y="0"/>
            <a:chExt cx="914400" cy="914400"/>
          </a:xfrm>
          <a:solidFill>
            <a:schemeClr val="accent1"/>
          </a:solidFill>
        </p:grpSpPr>
        <p:sp>
          <p:nvSpPr>
            <p:cNvPr id="7" name="Harvey 0/3 [0]">
              <a:extLst>
                <a:ext uri="{FF2B5EF4-FFF2-40B4-BE49-F238E27FC236}">
                  <a16:creationId xmlns:a16="http://schemas.microsoft.com/office/drawing/2014/main" id="{B03385C0-FA62-482E-86F8-51D141991BAA}"/>
                </a:ext>
              </a:extLst>
            </p:cNvPr>
            <p:cNvSpPr>
              <a:spLocks noChangeAspect="1"/>
            </p:cNvSpPr>
            <p:nvPr>
              <p:custDataLst>
                <p:tags r:id="rId12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Harvey 1/3 [1]">
              <a:extLst>
                <a:ext uri="{FF2B5EF4-FFF2-40B4-BE49-F238E27FC236}">
                  <a16:creationId xmlns:a16="http://schemas.microsoft.com/office/drawing/2014/main" id="{2AF839AF-2E27-4E20-AC45-63BF5A3D6D5B}"/>
                </a:ext>
              </a:extLst>
            </p:cNvPr>
            <p:cNvSpPr>
              <a:spLocks noChangeAspect="1"/>
            </p:cNvSpPr>
            <p:nvPr>
              <p:custDataLst>
                <p:tags r:id="rId12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2463" y="476249"/>
                  </a:moveTo>
                  <a:arcTo wR="317500" hR="317500" stAng="1800000" swAng="144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0" name="Harvey 2/3 [2]">
              <a:extLst>
                <a:ext uri="{FF2B5EF4-FFF2-40B4-BE49-F238E27FC236}">
                  <a16:creationId xmlns:a16="http://schemas.microsoft.com/office/drawing/2014/main" id="{2BBEF0FA-98A4-41EB-8C3C-CDC4A9952293}"/>
                </a:ext>
              </a:extLst>
            </p:cNvPr>
            <p:cNvSpPr>
              <a:spLocks noChangeAspect="1"/>
            </p:cNvSpPr>
            <p:nvPr>
              <p:custDataLst>
                <p:tags r:id="rId12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2536" y="476250"/>
                  </a:moveTo>
                  <a:arcTo wR="317500" hR="317500" stAng="9000000" swAng="72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1" name="Harvey 3/3 [3]">
              <a:extLst>
                <a:ext uri="{FF2B5EF4-FFF2-40B4-BE49-F238E27FC236}">
                  <a16:creationId xmlns:a16="http://schemas.microsoft.com/office/drawing/2014/main" id="{588E309A-5C95-4579-A744-8BCF77C6484D}"/>
                </a:ext>
              </a:extLst>
            </p:cNvPr>
            <p:cNvSpPr>
              <a:spLocks noChangeAspect="1"/>
            </p:cNvSpPr>
            <p:nvPr>
              <p:custDataLst>
                <p:tags r:id="rId12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2" name="Harvey 4" hidden="1">
            <a:extLst>
              <a:ext uri="{FF2B5EF4-FFF2-40B4-BE49-F238E27FC236}">
                <a16:creationId xmlns:a16="http://schemas.microsoft.com/office/drawing/2014/main" id="{FAAF2626-AAF4-4D60-8827-D9A28E763C6A}"/>
              </a:ext>
            </a:extLst>
          </p:cNvPr>
          <p:cNvGrpSpPr>
            <a:grpSpLocks/>
          </p:cNvGrpSpPr>
          <p:nvPr userDrawn="1">
            <p:custDataLst>
              <p:tags r:id="rId6"/>
            </p:custDataLst>
          </p:nvPr>
        </p:nvGrpSpPr>
        <p:grpSpPr>
          <a:xfrm>
            <a:off x="5391506" y="3978000"/>
            <a:ext cx="1024878" cy="1024878"/>
            <a:chOff x="0" y="0"/>
            <a:chExt cx="914400" cy="914400"/>
          </a:xfrm>
          <a:solidFill>
            <a:schemeClr val="accent1"/>
          </a:solidFill>
        </p:grpSpPr>
        <p:sp>
          <p:nvSpPr>
            <p:cNvPr id="14" name="Harvey 0/4 [0]">
              <a:extLst>
                <a:ext uri="{FF2B5EF4-FFF2-40B4-BE49-F238E27FC236}">
                  <a16:creationId xmlns:a16="http://schemas.microsoft.com/office/drawing/2014/main" id="{2DF0EC80-934B-46F9-B89F-1A2188954F1C}"/>
                </a:ext>
              </a:extLst>
            </p:cNvPr>
            <p:cNvSpPr>
              <a:spLocks noChangeAspect="1"/>
            </p:cNvSpPr>
            <p:nvPr>
              <p:custDataLst>
                <p:tags r:id="rId119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5" name="Harvey 1/4 [1]">
              <a:extLst>
                <a:ext uri="{FF2B5EF4-FFF2-40B4-BE49-F238E27FC236}">
                  <a16:creationId xmlns:a16="http://schemas.microsoft.com/office/drawing/2014/main" id="{1A34F556-9FC3-43DE-B08C-349BA9AF8100}"/>
                </a:ext>
              </a:extLst>
            </p:cNvPr>
            <p:cNvSpPr>
              <a:spLocks noChangeAspect="1"/>
            </p:cNvSpPr>
            <p:nvPr>
              <p:custDataLst>
                <p:tags r:id="rId120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6" name="Harvey 2/4 [2]">
              <a:extLst>
                <a:ext uri="{FF2B5EF4-FFF2-40B4-BE49-F238E27FC236}">
                  <a16:creationId xmlns:a16="http://schemas.microsoft.com/office/drawing/2014/main" id="{B4650B2C-1EE2-4EBC-AAA6-824B8B062675}"/>
                </a:ext>
              </a:extLst>
            </p:cNvPr>
            <p:cNvSpPr>
              <a:spLocks noChangeAspect="1"/>
            </p:cNvSpPr>
            <p:nvPr>
              <p:custDataLst>
                <p:tags r:id="rId12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7" name="Harvey 3/4 [3]">
              <a:extLst>
                <a:ext uri="{FF2B5EF4-FFF2-40B4-BE49-F238E27FC236}">
                  <a16:creationId xmlns:a16="http://schemas.microsoft.com/office/drawing/2014/main" id="{E1D9DFDA-DACB-4022-B941-267860F50122}"/>
                </a:ext>
              </a:extLst>
            </p:cNvPr>
            <p:cNvSpPr>
              <a:spLocks noChangeAspect="1"/>
            </p:cNvSpPr>
            <p:nvPr>
              <p:custDataLst>
                <p:tags r:id="rId12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18" name="Harvey 4/4 [4]">
              <a:extLst>
                <a:ext uri="{FF2B5EF4-FFF2-40B4-BE49-F238E27FC236}">
                  <a16:creationId xmlns:a16="http://schemas.microsoft.com/office/drawing/2014/main" id="{535A9AAC-D900-41AC-A7D2-7B637F94A431}"/>
                </a:ext>
              </a:extLst>
            </p:cNvPr>
            <p:cNvSpPr>
              <a:spLocks noChangeAspect="1"/>
            </p:cNvSpPr>
            <p:nvPr>
              <p:custDataLst>
                <p:tags r:id="rId12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19" name="Harvey 8" hidden="1">
            <a:extLst>
              <a:ext uri="{FF2B5EF4-FFF2-40B4-BE49-F238E27FC236}">
                <a16:creationId xmlns:a16="http://schemas.microsoft.com/office/drawing/2014/main" id="{ED8A5D7C-2D26-46E7-AB93-04C15BD4F716}"/>
              </a:ext>
            </a:extLst>
          </p:cNvPr>
          <p:cNvGrpSpPr>
            <a:grpSpLocks/>
          </p:cNvGrpSpPr>
          <p:nvPr userDrawn="1">
            <p:custDataLst>
              <p:tags r:id="rId7"/>
            </p:custDataLst>
          </p:nvPr>
        </p:nvGrpSpPr>
        <p:grpSpPr>
          <a:xfrm>
            <a:off x="6844214" y="3978000"/>
            <a:ext cx="1024878" cy="1024878"/>
            <a:chOff x="0" y="0"/>
            <a:chExt cx="914400" cy="914400"/>
          </a:xfrm>
          <a:solidFill>
            <a:schemeClr val="accent1"/>
          </a:solidFill>
        </p:grpSpPr>
        <p:sp>
          <p:nvSpPr>
            <p:cNvPr id="20" name="Harvey 0/8 [0]">
              <a:extLst>
                <a:ext uri="{FF2B5EF4-FFF2-40B4-BE49-F238E27FC236}">
                  <a16:creationId xmlns:a16="http://schemas.microsoft.com/office/drawing/2014/main" id="{7D039D96-0D6A-4F0E-B841-1D6BDE482450}"/>
                </a:ext>
              </a:extLst>
            </p:cNvPr>
            <p:cNvSpPr>
              <a:spLocks noChangeAspect="1"/>
            </p:cNvSpPr>
            <p:nvPr>
              <p:custDataLst>
                <p:tags r:id="rId110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1" name="Harvey 1/8 [1]">
              <a:extLst>
                <a:ext uri="{FF2B5EF4-FFF2-40B4-BE49-F238E27FC236}">
                  <a16:creationId xmlns:a16="http://schemas.microsoft.com/office/drawing/2014/main" id="{B3C7964C-88AB-43A7-A51A-B4AB84CE7A54}"/>
                </a:ext>
              </a:extLst>
            </p:cNvPr>
            <p:cNvSpPr>
              <a:spLocks noChangeAspect="1"/>
            </p:cNvSpPr>
            <p:nvPr>
              <p:custDataLst>
                <p:tags r:id="rId111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7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92993"/>
                  </a:moveTo>
                  <a:arcTo wR="317500" hR="317500" stAng="-2700000" swAng="189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2" name="Harvey 2/8 [2]">
              <a:extLst>
                <a:ext uri="{FF2B5EF4-FFF2-40B4-BE49-F238E27FC236}">
                  <a16:creationId xmlns:a16="http://schemas.microsoft.com/office/drawing/2014/main" id="{C7AE6770-5215-45FF-B014-86AA2ECC4829}"/>
                </a:ext>
              </a:extLst>
            </p:cNvPr>
            <p:cNvSpPr>
              <a:spLocks noChangeAspect="1"/>
            </p:cNvSpPr>
            <p:nvPr>
              <p:custDataLst>
                <p:tags r:id="rId112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3" name="Harvey 3/8 [3]">
              <a:extLst>
                <a:ext uri="{FF2B5EF4-FFF2-40B4-BE49-F238E27FC236}">
                  <a16:creationId xmlns:a16="http://schemas.microsoft.com/office/drawing/2014/main" id="{E8B0F36E-0ABF-4BAA-A7DF-E85B8A54FB43}"/>
                </a:ext>
              </a:extLst>
            </p:cNvPr>
            <p:cNvSpPr>
              <a:spLocks noChangeAspect="1"/>
            </p:cNvSpPr>
            <p:nvPr>
              <p:custDataLst>
                <p:tags r:id="rId113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1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2006" y="542006"/>
                  </a:moveTo>
                  <a:arcTo wR="317500" hR="317500" stAng="2700000" swAng="135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4" name="Harvey 4/8 [4]">
              <a:extLst>
                <a:ext uri="{FF2B5EF4-FFF2-40B4-BE49-F238E27FC236}">
                  <a16:creationId xmlns:a16="http://schemas.microsoft.com/office/drawing/2014/main" id="{E3A6F114-74F3-42E9-A2FB-6219EF85DF8F}"/>
                </a:ext>
              </a:extLst>
            </p:cNvPr>
            <p:cNvSpPr>
              <a:spLocks noChangeAspect="1"/>
            </p:cNvSpPr>
            <p:nvPr>
              <p:custDataLst>
                <p:tags r:id="rId114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5" name="Harvey 5/8 [5]">
              <a:extLst>
                <a:ext uri="{FF2B5EF4-FFF2-40B4-BE49-F238E27FC236}">
                  <a16:creationId xmlns:a16="http://schemas.microsoft.com/office/drawing/2014/main" id="{12F75908-AEE9-43DD-AD5A-408EF10384C2}"/>
                </a:ext>
              </a:extLst>
            </p:cNvPr>
            <p:cNvSpPr>
              <a:spLocks noChangeAspect="1"/>
            </p:cNvSpPr>
            <p:nvPr>
              <p:custDataLst>
                <p:tags r:id="rId115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5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542006"/>
                  </a:moveTo>
                  <a:arcTo wR="317500" hR="317500" stAng="8100000" swAng="81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6" name="Harvey 6/8 [6]">
              <a:extLst>
                <a:ext uri="{FF2B5EF4-FFF2-40B4-BE49-F238E27FC236}">
                  <a16:creationId xmlns:a16="http://schemas.microsoft.com/office/drawing/2014/main" id="{E082B21E-784F-4399-879D-0628B9A6CA6A}"/>
                </a:ext>
              </a:extLst>
            </p:cNvPr>
            <p:cNvSpPr>
              <a:spLocks noChangeAspect="1"/>
            </p:cNvSpPr>
            <p:nvPr>
              <p:custDataLst>
                <p:tags r:id="rId116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7" name="Harvey 7/8 [7]">
              <a:extLst>
                <a:ext uri="{FF2B5EF4-FFF2-40B4-BE49-F238E27FC236}">
                  <a16:creationId xmlns:a16="http://schemas.microsoft.com/office/drawing/2014/main" id="{3D4BC633-AE3B-406A-9741-3CECDA703A70}"/>
                </a:ext>
              </a:extLst>
            </p:cNvPr>
            <p:cNvSpPr>
              <a:spLocks noChangeAspect="1"/>
            </p:cNvSpPr>
            <p:nvPr>
              <p:custDataLst>
                <p:tags r:id="rId117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9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2993" y="92993"/>
                  </a:moveTo>
                  <a:arcTo wR="317500" hR="317500" stAng="13500000" swAng="27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28" name="Harvey 8/8 [8]">
              <a:extLst>
                <a:ext uri="{FF2B5EF4-FFF2-40B4-BE49-F238E27FC236}">
                  <a16:creationId xmlns:a16="http://schemas.microsoft.com/office/drawing/2014/main" id="{FB04349D-8A21-4FA2-8C36-160BB39F77DB}"/>
                </a:ext>
              </a:extLst>
            </p:cNvPr>
            <p:cNvSpPr>
              <a:spLocks noChangeAspect="1"/>
            </p:cNvSpPr>
            <p:nvPr>
              <p:custDataLst>
                <p:tags r:id="rId118"/>
              </p:custDataLst>
            </p:nvPr>
          </p:nvSpPr>
          <p:spPr>
            <a:xfrm>
              <a:off x="0" y="0"/>
              <a:ext cx="914400" cy="914400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</p:grpSp>
      <p:grpSp>
        <p:nvGrpSpPr>
          <p:cNvPr id="29" name="Harvey 100" hidden="1">
            <a:extLst>
              <a:ext uri="{FF2B5EF4-FFF2-40B4-BE49-F238E27FC236}">
                <a16:creationId xmlns:a16="http://schemas.microsoft.com/office/drawing/2014/main" id="{FEA31CD5-AF74-430B-8937-99211CF7A86A}"/>
              </a:ext>
            </a:extLst>
          </p:cNvPr>
          <p:cNvGrpSpPr/>
          <p:nvPr userDrawn="1">
            <p:custDataLst>
              <p:tags r:id="rId8"/>
            </p:custDataLst>
          </p:nvPr>
        </p:nvGrpSpPr>
        <p:grpSpPr>
          <a:xfrm>
            <a:off x="8296922" y="3978000"/>
            <a:ext cx="1024878" cy="1024878"/>
            <a:chOff x="4334905" y="3282696"/>
            <a:chExt cx="292608" cy="292608"/>
          </a:xfrm>
          <a:solidFill>
            <a:schemeClr val="accent1"/>
          </a:solidFill>
        </p:grpSpPr>
        <p:sp>
          <p:nvSpPr>
            <p:cNvPr id="30" name="Harvey 0/100 [0]">
              <a:extLst>
                <a:ext uri="{FF2B5EF4-FFF2-40B4-BE49-F238E27FC236}">
                  <a16:creationId xmlns:a16="http://schemas.microsoft.com/office/drawing/2014/main" id="{5F002AD4-5F39-46E2-9F29-123EB3332123}"/>
                </a:ext>
              </a:extLst>
            </p:cNvPr>
            <p:cNvSpPr>
              <a:spLocks noChangeAspect="1"/>
            </p:cNvSpPr>
            <p:nvPr>
              <p:custDataLst>
                <p:tags r:id="rId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 fill="none">
                  <a:moveTo>
                    <a:pt x="317500" y="0"/>
                  </a:moveTo>
                  <a:arcTo wR="317500" hR="317500" stAng="-5400000" swAng="216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1" name="Harvey 1/100 [1]">
              <a:extLst>
                <a:ext uri="{FF2B5EF4-FFF2-40B4-BE49-F238E27FC236}">
                  <a16:creationId xmlns:a16="http://schemas.microsoft.com/office/drawing/2014/main" id="{DABA7BE6-CDF6-4FF3-B498-95C4AE35FF74}"/>
                </a:ext>
              </a:extLst>
            </p:cNvPr>
            <p:cNvSpPr>
              <a:spLocks noChangeAspect="1"/>
            </p:cNvSpPr>
            <p:nvPr>
              <p:custDataLst>
                <p:tags r:id="rId1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37435" y="626"/>
                  </a:moveTo>
                  <a:arcTo wR="317500" hR="317500" stAng="-5184000" swAng="2138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2" name="Harvey 2/100 [2]">
              <a:extLst>
                <a:ext uri="{FF2B5EF4-FFF2-40B4-BE49-F238E27FC236}">
                  <a16:creationId xmlns:a16="http://schemas.microsoft.com/office/drawing/2014/main" id="{82A87DF7-E27E-4604-A2B7-629CBBFE62FF}"/>
                </a:ext>
              </a:extLst>
            </p:cNvPr>
            <p:cNvSpPr>
              <a:spLocks noChangeAspect="1"/>
            </p:cNvSpPr>
            <p:nvPr>
              <p:custDataLst>
                <p:tags r:id="rId1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57293" y="2503"/>
                  </a:moveTo>
                  <a:arcTo wR="317500" hR="317500" stAng="-4968000" swAng="2116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3" name="Harvey 3/100 [3]">
              <a:extLst>
                <a:ext uri="{FF2B5EF4-FFF2-40B4-BE49-F238E27FC236}">
                  <a16:creationId xmlns:a16="http://schemas.microsoft.com/office/drawing/2014/main" id="{4317D585-B3EC-4DA3-8086-AAC424E42AC8}"/>
                </a:ext>
              </a:extLst>
            </p:cNvPr>
            <p:cNvSpPr>
              <a:spLocks noChangeAspect="1"/>
            </p:cNvSpPr>
            <p:nvPr>
              <p:custDataLst>
                <p:tags r:id="rId1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4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76993" y="5623"/>
                  </a:moveTo>
                  <a:arcTo wR="317500" hR="317500" stAng="-4752000" swAng="2095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4" name="Harvey 4/100 [4]">
              <a:extLst>
                <a:ext uri="{FF2B5EF4-FFF2-40B4-BE49-F238E27FC236}">
                  <a16:creationId xmlns:a16="http://schemas.microsoft.com/office/drawing/2014/main" id="{C3DDBA3C-91F3-4FDD-93EF-64F1A71E4620}"/>
                </a:ext>
              </a:extLst>
            </p:cNvPr>
            <p:cNvSpPr>
              <a:spLocks noChangeAspect="1"/>
            </p:cNvSpPr>
            <p:nvPr>
              <p:custDataLst>
                <p:tags r:id="rId1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6459" y="9974"/>
                  </a:moveTo>
                  <a:arcTo wR="317500" hR="317500" stAng="-4536000" swAng="20735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5" name="Harvey 5/100 [5]">
              <a:extLst>
                <a:ext uri="{FF2B5EF4-FFF2-40B4-BE49-F238E27FC236}">
                  <a16:creationId xmlns:a16="http://schemas.microsoft.com/office/drawing/2014/main" id="{955D9A72-A1B1-4430-8899-6EA8CDB57BC4}"/>
                </a:ext>
              </a:extLst>
            </p:cNvPr>
            <p:cNvSpPr>
              <a:spLocks noChangeAspect="1"/>
            </p:cNvSpPr>
            <p:nvPr>
              <p:custDataLst>
                <p:tags r:id="rId1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15612" y="15539"/>
                  </a:moveTo>
                  <a:arcTo wR="317500" hR="317500" stAng="-4320000" swAng="2052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6" name="Harvey 6/100 [6]">
              <a:extLst>
                <a:ext uri="{FF2B5EF4-FFF2-40B4-BE49-F238E27FC236}">
                  <a16:creationId xmlns:a16="http://schemas.microsoft.com/office/drawing/2014/main" id="{F17AA925-8E7C-4E48-9B34-CEB374E4482F}"/>
                </a:ext>
              </a:extLst>
            </p:cNvPr>
            <p:cNvSpPr>
              <a:spLocks noChangeAspect="1"/>
            </p:cNvSpPr>
            <p:nvPr>
              <p:custDataLst>
                <p:tags r:id="rId1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95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34379" y="22295"/>
                  </a:moveTo>
                  <a:arcTo wR="317500" hR="317500" stAng="-4104000" swAng="2030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7" name="Harvey 7/100 [7]">
              <a:extLst>
                <a:ext uri="{FF2B5EF4-FFF2-40B4-BE49-F238E27FC236}">
                  <a16:creationId xmlns:a16="http://schemas.microsoft.com/office/drawing/2014/main" id="{F0D10FB2-DDAD-4A9A-97DC-337072825B76}"/>
                </a:ext>
              </a:extLst>
            </p:cNvPr>
            <p:cNvSpPr>
              <a:spLocks noChangeAspect="1"/>
            </p:cNvSpPr>
            <p:nvPr>
              <p:custDataLst>
                <p:tags r:id="rId1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52684" y="30217"/>
                  </a:moveTo>
                  <a:arcTo wR="317500" hR="317500" stAng="-3888000" swAng="20087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8" name="Harvey 8/100 [8]">
              <a:extLst>
                <a:ext uri="{FF2B5EF4-FFF2-40B4-BE49-F238E27FC236}">
                  <a16:creationId xmlns:a16="http://schemas.microsoft.com/office/drawing/2014/main" id="{3C8B0442-BB66-4269-8B84-78DFFC9B5D03}"/>
                </a:ext>
              </a:extLst>
            </p:cNvPr>
            <p:cNvSpPr>
              <a:spLocks noChangeAspect="1"/>
            </p:cNvSpPr>
            <p:nvPr>
              <p:custDataLst>
                <p:tags r:id="rId1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70456" y="39272"/>
                  </a:moveTo>
                  <a:arcTo wR="317500" hR="317500" stAng="-3672000" swAng="1987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39" name="Harvey 9/100 [9]">
              <a:extLst>
                <a:ext uri="{FF2B5EF4-FFF2-40B4-BE49-F238E27FC236}">
                  <a16:creationId xmlns:a16="http://schemas.microsoft.com/office/drawing/2014/main" id="{6FC76F65-3AF9-4E83-89E6-4625A93ACC44}"/>
                </a:ext>
              </a:extLst>
            </p:cNvPr>
            <p:cNvSpPr>
              <a:spLocks noChangeAspect="1"/>
            </p:cNvSpPr>
            <p:nvPr>
              <p:custDataLst>
                <p:tags r:id="rId1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87625" y="49425"/>
                  </a:moveTo>
                  <a:arcTo wR="317500" hR="317500" stAng="-3456000" swAng="1965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0" name="Harvey 10/100 [10]">
              <a:extLst>
                <a:ext uri="{FF2B5EF4-FFF2-40B4-BE49-F238E27FC236}">
                  <a16:creationId xmlns:a16="http://schemas.microsoft.com/office/drawing/2014/main" id="{A551B3DC-E53E-48F4-9837-11D36FEFD185}"/>
                </a:ext>
              </a:extLst>
            </p:cNvPr>
            <p:cNvSpPr>
              <a:spLocks noChangeAspect="1"/>
            </p:cNvSpPr>
            <p:nvPr>
              <p:custDataLst>
                <p:tags r:id="rId1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04121" y="60637"/>
                  </a:moveTo>
                  <a:arcTo wR="317500" hR="317500" stAng="-3240000" swAng="1944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1" name="Harvey 11/100 [11]">
              <a:extLst>
                <a:ext uri="{FF2B5EF4-FFF2-40B4-BE49-F238E27FC236}">
                  <a16:creationId xmlns:a16="http://schemas.microsoft.com/office/drawing/2014/main" id="{1AA92C73-78F8-4C49-8B1C-F9D7FDF29119}"/>
                </a:ext>
              </a:extLst>
            </p:cNvPr>
            <p:cNvSpPr>
              <a:spLocks noChangeAspect="1"/>
            </p:cNvSpPr>
            <p:nvPr>
              <p:custDataLst>
                <p:tags r:id="rId2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3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19882" y="72862"/>
                  </a:moveTo>
                  <a:arcTo wR="317500" hR="317500" stAng="-3024000" swAng="1922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2" name="Harvey 12/100 [12]">
              <a:extLst>
                <a:ext uri="{FF2B5EF4-FFF2-40B4-BE49-F238E27FC236}">
                  <a16:creationId xmlns:a16="http://schemas.microsoft.com/office/drawing/2014/main" id="{A5815C32-B3F1-4806-B3FC-0B34A002B9A8}"/>
                </a:ext>
              </a:extLst>
            </p:cNvPr>
            <p:cNvSpPr>
              <a:spLocks noChangeAspect="1"/>
            </p:cNvSpPr>
            <p:nvPr>
              <p:custDataLst>
                <p:tags r:id="rId2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591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34843" y="86052"/>
                  </a:moveTo>
                  <a:arcTo wR="317500" hR="317500" stAng="-2808000" swAng="1900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3" name="Harvey 13/100 [13]">
              <a:extLst>
                <a:ext uri="{FF2B5EF4-FFF2-40B4-BE49-F238E27FC236}">
                  <a16:creationId xmlns:a16="http://schemas.microsoft.com/office/drawing/2014/main" id="{BCB20F8A-9ED2-456B-B77B-D0ED64F5F8D6}"/>
                </a:ext>
              </a:extLst>
            </p:cNvPr>
            <p:cNvSpPr>
              <a:spLocks noChangeAspect="1"/>
            </p:cNvSpPr>
            <p:nvPr>
              <p:custDataLst>
                <p:tags r:id="rId2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8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8947" y="100156"/>
                  </a:moveTo>
                  <a:arcTo wR="317500" hR="317500" stAng="-2591999" swAng="1879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4" name="Harvey 14/100 [14]">
              <a:extLst>
                <a:ext uri="{FF2B5EF4-FFF2-40B4-BE49-F238E27FC236}">
                  <a16:creationId xmlns:a16="http://schemas.microsoft.com/office/drawing/2014/main" id="{BB501452-143B-4646-AFAA-19BBA74E5EEF}"/>
                </a:ext>
              </a:extLst>
            </p:cNvPr>
            <p:cNvSpPr>
              <a:spLocks noChangeAspect="1"/>
            </p:cNvSpPr>
            <p:nvPr>
              <p:custDataLst>
                <p:tags r:id="rId2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0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137" y="115117"/>
                  </a:moveTo>
                  <a:arcTo wR="317500" hR="317500" stAng="-2375999" swAng="1857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5" name="Harvey 15/100 [15]">
              <a:extLst>
                <a:ext uri="{FF2B5EF4-FFF2-40B4-BE49-F238E27FC236}">
                  <a16:creationId xmlns:a16="http://schemas.microsoft.com/office/drawing/2014/main" id="{4E1610D0-A2F8-40E5-B9E9-B9F4ADE84C4F}"/>
                </a:ext>
              </a:extLst>
            </p:cNvPr>
            <p:cNvSpPr>
              <a:spLocks noChangeAspect="1"/>
            </p:cNvSpPr>
            <p:nvPr>
              <p:custDataLst>
                <p:tags r:id="rId2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2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74362" y="130878"/>
                  </a:moveTo>
                  <a:arcTo wR="317500" hR="317500" stAng="-2160000" swAng="1836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6" name="Harvey 16/100 [16]">
              <a:extLst>
                <a:ext uri="{FF2B5EF4-FFF2-40B4-BE49-F238E27FC236}">
                  <a16:creationId xmlns:a16="http://schemas.microsoft.com/office/drawing/2014/main" id="{7D546B0D-BEEC-4402-9C93-0F0A501089DF}"/>
                </a:ext>
              </a:extLst>
            </p:cNvPr>
            <p:cNvSpPr>
              <a:spLocks noChangeAspect="1"/>
            </p:cNvSpPr>
            <p:nvPr>
              <p:custDataLst>
                <p:tags r:id="rId2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4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85574" y="147374"/>
                  </a:moveTo>
                  <a:arcTo wR="317500" hR="317500" stAng="-1944000" swAng="1814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7" name="Harvey 17/100 [17]">
              <a:extLst>
                <a:ext uri="{FF2B5EF4-FFF2-40B4-BE49-F238E27FC236}">
                  <a16:creationId xmlns:a16="http://schemas.microsoft.com/office/drawing/2014/main" id="{96054A1A-69A4-4D72-80DA-B36810A13E31}"/>
                </a:ext>
              </a:extLst>
            </p:cNvPr>
            <p:cNvSpPr>
              <a:spLocks noChangeAspect="1"/>
            </p:cNvSpPr>
            <p:nvPr>
              <p:custDataLst>
                <p:tags r:id="rId2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6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5727" y="164543"/>
                  </a:moveTo>
                  <a:arcTo wR="317500" hR="317500" stAng="-1727999" swAng="1792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8" name="Harvey 18/100 [18]">
              <a:extLst>
                <a:ext uri="{FF2B5EF4-FFF2-40B4-BE49-F238E27FC236}">
                  <a16:creationId xmlns:a16="http://schemas.microsoft.com/office/drawing/2014/main" id="{A255192B-3D4F-4F14-8B7E-7D5B27AF8124}"/>
                </a:ext>
              </a:extLst>
            </p:cNvPr>
            <p:cNvSpPr>
              <a:spLocks noChangeAspect="1"/>
            </p:cNvSpPr>
            <p:nvPr>
              <p:custDataLst>
                <p:tags r:id="rId2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38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4782" y="182315"/>
                  </a:moveTo>
                  <a:arcTo wR="317500" hR="317500" stAng="-1512000" swAng="1771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49" name="Harvey 19/100 [19]">
              <a:extLst>
                <a:ext uri="{FF2B5EF4-FFF2-40B4-BE49-F238E27FC236}">
                  <a16:creationId xmlns:a16="http://schemas.microsoft.com/office/drawing/2014/main" id="{2463C1CE-78FE-4461-A9B7-C75EA8A9BB11}"/>
                </a:ext>
              </a:extLst>
            </p:cNvPr>
            <p:cNvSpPr>
              <a:spLocks noChangeAspect="1"/>
            </p:cNvSpPr>
            <p:nvPr>
              <p:custDataLst>
                <p:tags r:id="rId2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1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2704" y="200620"/>
                  </a:moveTo>
                  <a:arcTo wR="317500" hR="317500" stAng="-1295999" swAng="1749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0" name="Harvey 20/100 [20]">
              <a:extLst>
                <a:ext uri="{FF2B5EF4-FFF2-40B4-BE49-F238E27FC236}">
                  <a16:creationId xmlns:a16="http://schemas.microsoft.com/office/drawing/2014/main" id="{4728CF39-D3DE-423C-8161-15E78C37CF68}"/>
                </a:ext>
              </a:extLst>
            </p:cNvPr>
            <p:cNvSpPr>
              <a:spLocks noChangeAspect="1"/>
            </p:cNvSpPr>
            <p:nvPr>
              <p:custDataLst>
                <p:tags r:id="rId2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3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9460" y="219387"/>
                  </a:moveTo>
                  <a:arcTo wR="317500" hR="317500" stAng="-1080000" swAng="1728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1" name="Harvey 21/100 [21]">
              <a:extLst>
                <a:ext uri="{FF2B5EF4-FFF2-40B4-BE49-F238E27FC236}">
                  <a16:creationId xmlns:a16="http://schemas.microsoft.com/office/drawing/2014/main" id="{AB9FECCB-7845-4DC1-A3DF-794D6C20BAFA}"/>
                </a:ext>
              </a:extLst>
            </p:cNvPr>
            <p:cNvSpPr>
              <a:spLocks noChangeAspect="1"/>
            </p:cNvSpPr>
            <p:nvPr>
              <p:custDataLst>
                <p:tags r:id="rId3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5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5025" y="238540"/>
                  </a:moveTo>
                  <a:arcTo wR="317500" hR="317500" stAng="-864000" swAng="1706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2" name="Harvey 22/100 [22]">
              <a:extLst>
                <a:ext uri="{FF2B5EF4-FFF2-40B4-BE49-F238E27FC236}">
                  <a16:creationId xmlns:a16="http://schemas.microsoft.com/office/drawing/2014/main" id="{23173878-638A-447C-87AE-DA1B71FFED22}"/>
                </a:ext>
              </a:extLst>
            </p:cNvPr>
            <p:cNvSpPr>
              <a:spLocks noChangeAspect="1"/>
            </p:cNvSpPr>
            <p:nvPr>
              <p:custDataLst>
                <p:tags r:id="rId3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7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9376" y="258006"/>
                  </a:moveTo>
                  <a:arcTo wR="317500" hR="317500" stAng="-647999" swAng="1684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3" name="Harvey 23/100 [23]">
              <a:extLst>
                <a:ext uri="{FF2B5EF4-FFF2-40B4-BE49-F238E27FC236}">
                  <a16:creationId xmlns:a16="http://schemas.microsoft.com/office/drawing/2014/main" id="{E9414276-F6FB-4251-AD20-EEB07DC67FA7}"/>
                </a:ext>
              </a:extLst>
            </p:cNvPr>
            <p:cNvSpPr>
              <a:spLocks noChangeAspect="1"/>
            </p:cNvSpPr>
            <p:nvPr>
              <p:custDataLst>
                <p:tags r:id="rId3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49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2496" y="277706"/>
                  </a:moveTo>
                  <a:arcTo wR="317500" hR="317500" stAng="-432000" swAng="1663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4" name="Harvey 24/100 [24]">
              <a:extLst>
                <a:ext uri="{FF2B5EF4-FFF2-40B4-BE49-F238E27FC236}">
                  <a16:creationId xmlns:a16="http://schemas.microsoft.com/office/drawing/2014/main" id="{6743654D-4BD9-4688-87D0-A555060F7F44}"/>
                </a:ext>
              </a:extLst>
            </p:cNvPr>
            <p:cNvSpPr>
              <a:spLocks noChangeAspect="1"/>
            </p:cNvSpPr>
            <p:nvPr>
              <p:custDataLst>
                <p:tags r:id="rId3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18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4373" y="297564"/>
                  </a:moveTo>
                  <a:arcTo wR="317500" hR="317500" stAng="-216000" swAng="1641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5" name="Harvey 25/100 [25]">
              <a:extLst>
                <a:ext uri="{FF2B5EF4-FFF2-40B4-BE49-F238E27FC236}">
                  <a16:creationId xmlns:a16="http://schemas.microsoft.com/office/drawing/2014/main" id="{63728644-05FA-4385-B2AE-51BDE2F500AF}"/>
                </a:ext>
              </a:extLst>
            </p:cNvPr>
            <p:cNvSpPr>
              <a:spLocks noChangeAspect="1"/>
            </p:cNvSpPr>
            <p:nvPr>
              <p:custDataLst>
                <p:tags r:id="rId3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4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5000" y="317500"/>
                  </a:moveTo>
                  <a:arcTo wR="317500" hR="317500" stAng="0" swAng="162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6" name="Harvey 26/100 [26]">
              <a:extLst>
                <a:ext uri="{FF2B5EF4-FFF2-40B4-BE49-F238E27FC236}">
                  <a16:creationId xmlns:a16="http://schemas.microsoft.com/office/drawing/2014/main" id="{48BAA2F8-77AD-4F0E-BAB8-E0B69855A783}"/>
                </a:ext>
              </a:extLst>
            </p:cNvPr>
            <p:cNvSpPr>
              <a:spLocks noChangeAspect="1"/>
            </p:cNvSpPr>
            <p:nvPr>
              <p:custDataLst>
                <p:tags r:id="rId3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6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4373" y="337435"/>
                  </a:moveTo>
                  <a:arcTo wR="317500" hR="317500" stAng="216000" swAng="1598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7" name="Harvey 27/100 [27]">
              <a:extLst>
                <a:ext uri="{FF2B5EF4-FFF2-40B4-BE49-F238E27FC236}">
                  <a16:creationId xmlns:a16="http://schemas.microsoft.com/office/drawing/2014/main" id="{96219058-74F9-4FB6-B3DF-396DDEA8C820}"/>
                </a:ext>
              </a:extLst>
            </p:cNvPr>
            <p:cNvSpPr>
              <a:spLocks noChangeAspect="1"/>
            </p:cNvSpPr>
            <p:nvPr>
              <p:custDataLst>
                <p:tags r:id="rId3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58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32496" y="357293"/>
                  </a:moveTo>
                  <a:arcTo wR="317500" hR="317500" stAng="432000" swAng="1576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8" name="Harvey 28/100 [28]">
              <a:extLst>
                <a:ext uri="{FF2B5EF4-FFF2-40B4-BE49-F238E27FC236}">
                  <a16:creationId xmlns:a16="http://schemas.microsoft.com/office/drawing/2014/main" id="{53EB2F4A-330A-4D2D-BDCA-00ADB39E35A4}"/>
                </a:ext>
              </a:extLst>
            </p:cNvPr>
            <p:cNvSpPr>
              <a:spLocks noChangeAspect="1"/>
            </p:cNvSpPr>
            <p:nvPr>
              <p:custDataLst>
                <p:tags r:id="rId3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0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9376" y="376993"/>
                  </a:moveTo>
                  <a:arcTo wR="317500" hR="317500" stAng="648000" swAng="1555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59" name="Harvey 29/100 [29]">
              <a:extLst>
                <a:ext uri="{FF2B5EF4-FFF2-40B4-BE49-F238E27FC236}">
                  <a16:creationId xmlns:a16="http://schemas.microsoft.com/office/drawing/2014/main" id="{11BFFC4F-82C0-48FC-9731-68ED638028E2}"/>
                </a:ext>
              </a:extLst>
            </p:cNvPr>
            <p:cNvSpPr>
              <a:spLocks noChangeAspect="1"/>
            </p:cNvSpPr>
            <p:nvPr>
              <p:custDataLst>
                <p:tags r:id="rId3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26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5025" y="396459"/>
                  </a:moveTo>
                  <a:arcTo wR="317500" hR="317500" stAng="863999" swAng="1533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0" name="Harvey 30/100 [30]">
              <a:extLst>
                <a:ext uri="{FF2B5EF4-FFF2-40B4-BE49-F238E27FC236}">
                  <a16:creationId xmlns:a16="http://schemas.microsoft.com/office/drawing/2014/main" id="{B86820E6-F331-4956-BB3C-F026503EC773}"/>
                </a:ext>
              </a:extLst>
            </p:cNvPr>
            <p:cNvSpPr>
              <a:spLocks noChangeAspect="1"/>
            </p:cNvSpPr>
            <p:nvPr>
              <p:custDataLst>
                <p:tags r:id="rId3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4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9460" y="415612"/>
                  </a:moveTo>
                  <a:arcTo wR="317500" hR="317500" stAng="1080000" swAng="15119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1" name="Harvey 31/100 [31]">
              <a:extLst>
                <a:ext uri="{FF2B5EF4-FFF2-40B4-BE49-F238E27FC236}">
                  <a16:creationId xmlns:a16="http://schemas.microsoft.com/office/drawing/2014/main" id="{04E8E28D-6A69-48B9-BD5A-627B016DEC30}"/>
                </a:ext>
              </a:extLst>
            </p:cNvPr>
            <p:cNvSpPr>
              <a:spLocks noChangeAspect="1"/>
            </p:cNvSpPr>
            <p:nvPr>
              <p:custDataLst>
                <p:tags r:id="rId4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6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12704" y="434379"/>
                  </a:moveTo>
                  <a:arcTo wR="317500" hR="317500" stAng="1295999" swAng="1490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2" name="Harvey 32/100 [32]">
              <a:extLst>
                <a:ext uri="{FF2B5EF4-FFF2-40B4-BE49-F238E27FC236}">
                  <a16:creationId xmlns:a16="http://schemas.microsoft.com/office/drawing/2014/main" id="{D4F055B1-57CA-468B-BFF5-B09CC09B7F8E}"/>
                </a:ext>
              </a:extLst>
            </p:cNvPr>
            <p:cNvSpPr>
              <a:spLocks noChangeAspect="1"/>
            </p:cNvSpPr>
            <p:nvPr>
              <p:custDataLst>
                <p:tags r:id="rId4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69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4782" y="452684"/>
                  </a:moveTo>
                  <a:arcTo wR="317500" hR="317500" stAng="1512000" swAng="14687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3" name="Harvey 33/100 [33]">
              <a:extLst>
                <a:ext uri="{FF2B5EF4-FFF2-40B4-BE49-F238E27FC236}">
                  <a16:creationId xmlns:a16="http://schemas.microsoft.com/office/drawing/2014/main" id="{A13FE822-6756-41D8-9FEE-CDCCCFD70D4E}"/>
                </a:ext>
              </a:extLst>
            </p:cNvPr>
            <p:cNvSpPr>
              <a:spLocks noChangeAspect="1"/>
            </p:cNvSpPr>
            <p:nvPr>
              <p:custDataLst>
                <p:tags r:id="rId4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1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95727" y="470456"/>
                  </a:moveTo>
                  <a:arcTo wR="317500" hR="317500" stAng="1728000" swAng="1447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4" name="Harvey 34/100 [34]">
              <a:extLst>
                <a:ext uri="{FF2B5EF4-FFF2-40B4-BE49-F238E27FC236}">
                  <a16:creationId xmlns:a16="http://schemas.microsoft.com/office/drawing/2014/main" id="{C0428AB4-531C-4FB0-BEE9-A34E1CE3DFDB}"/>
                </a:ext>
              </a:extLst>
            </p:cNvPr>
            <p:cNvSpPr>
              <a:spLocks noChangeAspect="1"/>
            </p:cNvSpPr>
            <p:nvPr>
              <p:custDataLst>
                <p:tags r:id="rId4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3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85574" y="487625"/>
                  </a:moveTo>
                  <a:arcTo wR="317500" hR="317500" stAng="1944000" swAng="14255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5" name="Harvey 35/100 [35]">
              <a:extLst>
                <a:ext uri="{FF2B5EF4-FFF2-40B4-BE49-F238E27FC236}">
                  <a16:creationId xmlns:a16="http://schemas.microsoft.com/office/drawing/2014/main" id="{FE3AA9F5-25B0-4D0A-BA39-80AE52C31FD6}"/>
                </a:ext>
              </a:extLst>
            </p:cNvPr>
            <p:cNvSpPr>
              <a:spLocks noChangeAspect="1"/>
            </p:cNvSpPr>
            <p:nvPr>
              <p:custDataLst>
                <p:tags r:id="rId4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559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74362" y="504121"/>
                  </a:moveTo>
                  <a:arcTo wR="317500" hR="317500" stAng="2159999" swAng="1404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6" name="Harvey 36/100 [36]">
              <a:extLst>
                <a:ext uri="{FF2B5EF4-FFF2-40B4-BE49-F238E27FC236}">
                  <a16:creationId xmlns:a16="http://schemas.microsoft.com/office/drawing/2014/main" id="{8671F1B4-3564-48D3-80D9-366792282DB0}"/>
                </a:ext>
              </a:extLst>
            </p:cNvPr>
            <p:cNvSpPr>
              <a:spLocks noChangeAspect="1"/>
            </p:cNvSpPr>
            <p:nvPr>
              <p:custDataLst>
                <p:tags r:id="rId4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7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137" y="519882"/>
                  </a:moveTo>
                  <a:arcTo wR="317500" hR="317500" stAng="2375999" swAng="1382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7" name="Harvey 37/100 [37]">
              <a:extLst>
                <a:ext uri="{FF2B5EF4-FFF2-40B4-BE49-F238E27FC236}">
                  <a16:creationId xmlns:a16="http://schemas.microsoft.com/office/drawing/2014/main" id="{3A63619A-8CA1-4B1A-85CD-335017F977BB}"/>
                </a:ext>
              </a:extLst>
            </p:cNvPr>
            <p:cNvSpPr>
              <a:spLocks noChangeAspect="1"/>
            </p:cNvSpPr>
            <p:nvPr>
              <p:custDataLst>
                <p:tags r:id="rId4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7991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48947" y="534843"/>
                  </a:moveTo>
                  <a:arcTo wR="317500" hR="317500" stAng="2591999" swAng="1360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8" name="Harvey 38/100 [38]">
              <a:extLst>
                <a:ext uri="{FF2B5EF4-FFF2-40B4-BE49-F238E27FC236}">
                  <a16:creationId xmlns:a16="http://schemas.microsoft.com/office/drawing/2014/main" id="{F07198F2-D644-45A1-B0C6-9AAA450B0B4F}"/>
                </a:ext>
              </a:extLst>
            </p:cNvPr>
            <p:cNvSpPr>
              <a:spLocks noChangeAspect="1"/>
            </p:cNvSpPr>
            <p:nvPr>
              <p:custDataLst>
                <p:tags r:id="rId4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2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34843" y="548947"/>
                  </a:moveTo>
                  <a:arcTo wR="317500" hR="317500" stAng="2808000" swAng="1339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69" name="Harvey 39/100 [39]">
              <a:extLst>
                <a:ext uri="{FF2B5EF4-FFF2-40B4-BE49-F238E27FC236}">
                  <a16:creationId xmlns:a16="http://schemas.microsoft.com/office/drawing/2014/main" id="{D66457F8-1D40-4CF6-BE06-BF2C73978B03}"/>
                </a:ext>
              </a:extLst>
            </p:cNvPr>
            <p:cNvSpPr>
              <a:spLocks noChangeAspect="1"/>
            </p:cNvSpPr>
            <p:nvPr>
              <p:custDataLst>
                <p:tags r:id="rId4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4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19882" y="562137"/>
                  </a:moveTo>
                  <a:arcTo wR="317500" hR="317500" stAng="3024000" swAng="1317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0" name="Harvey 40/100 [40]">
              <a:extLst>
                <a:ext uri="{FF2B5EF4-FFF2-40B4-BE49-F238E27FC236}">
                  <a16:creationId xmlns:a16="http://schemas.microsoft.com/office/drawing/2014/main" id="{400C163E-457D-4851-8DE9-6044378DACD8}"/>
                </a:ext>
              </a:extLst>
            </p:cNvPr>
            <p:cNvSpPr>
              <a:spLocks noChangeAspect="1"/>
            </p:cNvSpPr>
            <p:nvPr>
              <p:custDataLst>
                <p:tags r:id="rId4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6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04121" y="574362"/>
                  </a:moveTo>
                  <a:arcTo wR="317500" hR="317500" stAng="3240000" swAng="1296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1" name="Harvey 41/100 [41]">
              <a:extLst>
                <a:ext uri="{FF2B5EF4-FFF2-40B4-BE49-F238E27FC236}">
                  <a16:creationId xmlns:a16="http://schemas.microsoft.com/office/drawing/2014/main" id="{400ECAC2-B757-45C2-8548-03D5903937F8}"/>
                </a:ext>
              </a:extLst>
            </p:cNvPr>
            <p:cNvSpPr>
              <a:spLocks noChangeAspect="1"/>
            </p:cNvSpPr>
            <p:nvPr>
              <p:custDataLst>
                <p:tags r:id="rId5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88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87625" y="585574"/>
                  </a:moveTo>
                  <a:arcTo wR="317500" hR="317500" stAng="3455999" swAng="1274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2" name="Harvey 42/100 [42]">
              <a:extLst>
                <a:ext uri="{FF2B5EF4-FFF2-40B4-BE49-F238E27FC236}">
                  <a16:creationId xmlns:a16="http://schemas.microsoft.com/office/drawing/2014/main" id="{EB940494-301C-49A5-B898-9E2F6AD8C751}"/>
                </a:ext>
              </a:extLst>
            </p:cNvPr>
            <p:cNvSpPr>
              <a:spLocks noChangeAspect="1"/>
            </p:cNvSpPr>
            <p:nvPr>
              <p:custDataLst>
                <p:tags r:id="rId5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0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70456" y="595727"/>
                  </a:moveTo>
                  <a:arcTo wR="317500" hR="317500" stAng="3671999" swAng="1252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3" name="Harvey 43/100 [43]">
              <a:extLst>
                <a:ext uri="{FF2B5EF4-FFF2-40B4-BE49-F238E27FC236}">
                  <a16:creationId xmlns:a16="http://schemas.microsoft.com/office/drawing/2014/main" id="{E38BF466-C8AC-4453-964C-0721723B3488}"/>
                </a:ext>
              </a:extLst>
            </p:cNvPr>
            <p:cNvSpPr>
              <a:spLocks noChangeAspect="1"/>
            </p:cNvSpPr>
            <p:nvPr>
              <p:custDataLst>
                <p:tags r:id="rId5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2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52684" y="604782"/>
                  </a:moveTo>
                  <a:arcTo wR="317500" hR="317500" stAng="3888000" swAng="1231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4" name="Harvey 44/100 [44]">
              <a:extLst>
                <a:ext uri="{FF2B5EF4-FFF2-40B4-BE49-F238E27FC236}">
                  <a16:creationId xmlns:a16="http://schemas.microsoft.com/office/drawing/2014/main" id="{DF49DF1E-332B-43E4-9F7D-89231565DE6E}"/>
                </a:ext>
              </a:extLst>
            </p:cNvPr>
            <p:cNvSpPr>
              <a:spLocks noChangeAspect="1"/>
            </p:cNvSpPr>
            <p:nvPr>
              <p:custDataLst>
                <p:tags r:id="rId5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5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34379" y="612704"/>
                  </a:moveTo>
                  <a:arcTo wR="317500" hR="317500" stAng="4104000" swAng="1209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5" name="Harvey 45/100 [45]">
              <a:extLst>
                <a:ext uri="{FF2B5EF4-FFF2-40B4-BE49-F238E27FC236}">
                  <a16:creationId xmlns:a16="http://schemas.microsoft.com/office/drawing/2014/main" id="{42546EA4-E042-4C37-B531-00EA031B1081}"/>
                </a:ext>
              </a:extLst>
            </p:cNvPr>
            <p:cNvSpPr>
              <a:spLocks noChangeAspect="1"/>
            </p:cNvSpPr>
            <p:nvPr>
              <p:custDataLst>
                <p:tags r:id="rId5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7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15612" y="619460"/>
                  </a:moveTo>
                  <a:arcTo wR="317500" hR="317500" stAng="4320000" swAng="1188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6" name="Harvey 46/100 [46]">
              <a:extLst>
                <a:ext uri="{FF2B5EF4-FFF2-40B4-BE49-F238E27FC236}">
                  <a16:creationId xmlns:a16="http://schemas.microsoft.com/office/drawing/2014/main" id="{336A402D-2A22-4FA9-94E3-3417999DF4C6}"/>
                </a:ext>
              </a:extLst>
            </p:cNvPr>
            <p:cNvSpPr>
              <a:spLocks noChangeAspect="1"/>
            </p:cNvSpPr>
            <p:nvPr>
              <p:custDataLst>
                <p:tags r:id="rId5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99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6459" y="625025"/>
                  </a:moveTo>
                  <a:arcTo wR="317500" hR="317500" stAng="4536000" swAng="1166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7" name="Harvey 47/100 [47]">
              <a:extLst>
                <a:ext uri="{FF2B5EF4-FFF2-40B4-BE49-F238E27FC236}">
                  <a16:creationId xmlns:a16="http://schemas.microsoft.com/office/drawing/2014/main" id="{B77E3120-DBD8-46FF-8E81-468CB9CA5556}"/>
                </a:ext>
              </a:extLst>
            </p:cNvPr>
            <p:cNvSpPr>
              <a:spLocks noChangeAspect="1"/>
            </p:cNvSpPr>
            <p:nvPr>
              <p:custDataLst>
                <p:tags r:id="rId5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1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76993" y="629376"/>
                  </a:moveTo>
                  <a:arcTo wR="317500" hR="317500" stAng="4751999" swAng="1144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8" name="Harvey 48/100 [48]">
              <a:extLst>
                <a:ext uri="{FF2B5EF4-FFF2-40B4-BE49-F238E27FC236}">
                  <a16:creationId xmlns:a16="http://schemas.microsoft.com/office/drawing/2014/main" id="{C7DE051B-949B-435F-8FE3-5AC23BD79F00}"/>
                </a:ext>
              </a:extLst>
            </p:cNvPr>
            <p:cNvSpPr>
              <a:spLocks noChangeAspect="1"/>
            </p:cNvSpPr>
            <p:nvPr>
              <p:custDataLst>
                <p:tags r:id="rId5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36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57293" y="632496"/>
                  </a:moveTo>
                  <a:arcTo wR="317500" hR="317500" stAng="4967999" swAng="1123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79" name="Harvey 49/100 [49]">
              <a:extLst>
                <a:ext uri="{FF2B5EF4-FFF2-40B4-BE49-F238E27FC236}">
                  <a16:creationId xmlns:a16="http://schemas.microsoft.com/office/drawing/2014/main" id="{CE87981A-50DC-469B-9BED-E410D9C4523C}"/>
                </a:ext>
              </a:extLst>
            </p:cNvPr>
            <p:cNvSpPr>
              <a:spLocks noChangeAspect="1"/>
            </p:cNvSpPr>
            <p:nvPr>
              <p:custDataLst>
                <p:tags r:id="rId5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58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37435" y="634373"/>
                  </a:moveTo>
                  <a:arcTo wR="317500" hR="317500" stAng="5184000" swAng="1101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0" name="Harvey 50/100 [50]">
              <a:extLst>
                <a:ext uri="{FF2B5EF4-FFF2-40B4-BE49-F238E27FC236}">
                  <a16:creationId xmlns:a16="http://schemas.microsoft.com/office/drawing/2014/main" id="{09000150-37F1-44E7-90CE-823F3D818627}"/>
                </a:ext>
              </a:extLst>
            </p:cNvPr>
            <p:cNvSpPr>
              <a:spLocks noChangeAspect="1"/>
            </p:cNvSpPr>
            <p:nvPr>
              <p:custDataLst>
                <p:tags r:id="rId5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08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17500" y="635000"/>
                  </a:moveTo>
                  <a:arcTo wR="317500" hR="317500" stAng="5400000" swAng="108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1" name="Harvey 51/100 [51]">
              <a:extLst>
                <a:ext uri="{FF2B5EF4-FFF2-40B4-BE49-F238E27FC236}">
                  <a16:creationId xmlns:a16="http://schemas.microsoft.com/office/drawing/2014/main" id="{7C390C9B-400C-4298-9451-DDA21AE072A5}"/>
                </a:ext>
              </a:extLst>
            </p:cNvPr>
            <p:cNvSpPr>
              <a:spLocks noChangeAspect="1"/>
            </p:cNvSpPr>
            <p:nvPr>
              <p:custDataLst>
                <p:tags r:id="rId6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0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97564" y="634373"/>
                  </a:moveTo>
                  <a:arcTo wR="317500" hR="317500" stAng="5616000" swAng="1058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2" name="Harvey 52/100 [52]">
              <a:extLst>
                <a:ext uri="{FF2B5EF4-FFF2-40B4-BE49-F238E27FC236}">
                  <a16:creationId xmlns:a16="http://schemas.microsoft.com/office/drawing/2014/main" id="{CD74444C-FD06-494D-A86F-F5A9EF3DF948}"/>
                </a:ext>
              </a:extLst>
            </p:cNvPr>
            <p:cNvSpPr>
              <a:spLocks noChangeAspect="1"/>
            </p:cNvSpPr>
            <p:nvPr>
              <p:custDataLst>
                <p:tags r:id="rId6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2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77706" y="632496"/>
                  </a:moveTo>
                  <a:arcTo wR="317500" hR="317500" stAng="5832000" swAng="10367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3" name="Harvey 53/100 [53]">
              <a:extLst>
                <a:ext uri="{FF2B5EF4-FFF2-40B4-BE49-F238E27FC236}">
                  <a16:creationId xmlns:a16="http://schemas.microsoft.com/office/drawing/2014/main" id="{71C059AD-2B8D-4AC3-97AC-1C49D7484794}"/>
                </a:ext>
              </a:extLst>
            </p:cNvPr>
            <p:cNvSpPr>
              <a:spLocks noChangeAspect="1"/>
            </p:cNvSpPr>
            <p:nvPr>
              <p:custDataLst>
                <p:tags r:id="rId6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4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8006" y="629376"/>
                  </a:moveTo>
                  <a:arcTo wR="317500" hR="317500" stAng="6048000" swAng="1015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4" name="Harvey 54/100 [54]">
              <a:extLst>
                <a:ext uri="{FF2B5EF4-FFF2-40B4-BE49-F238E27FC236}">
                  <a16:creationId xmlns:a16="http://schemas.microsoft.com/office/drawing/2014/main" id="{B31C6B8A-F9DD-4E14-B631-766D96C68862}"/>
                </a:ext>
              </a:extLst>
            </p:cNvPr>
            <p:cNvSpPr>
              <a:spLocks noChangeAspect="1"/>
            </p:cNvSpPr>
            <p:nvPr>
              <p:custDataLst>
                <p:tags r:id="rId6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6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38540" y="625025"/>
                  </a:moveTo>
                  <a:arcTo wR="317500" hR="317500" stAng="6264000" swAng="993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5" name="Harvey 55/100 [55]">
              <a:extLst>
                <a:ext uri="{FF2B5EF4-FFF2-40B4-BE49-F238E27FC236}">
                  <a16:creationId xmlns:a16="http://schemas.microsoft.com/office/drawing/2014/main" id="{0BD4C0AF-89CD-4C1B-957F-8CA5A314A7FE}"/>
                </a:ext>
              </a:extLst>
            </p:cNvPr>
            <p:cNvSpPr>
              <a:spLocks noChangeAspect="1"/>
            </p:cNvSpPr>
            <p:nvPr>
              <p:custDataLst>
                <p:tags r:id="rId6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18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19387" y="619460"/>
                  </a:moveTo>
                  <a:arcTo wR="317500" hR="317500" stAng="6480000" swAng="9719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6" name="Harvey 56/100 [56]">
              <a:extLst>
                <a:ext uri="{FF2B5EF4-FFF2-40B4-BE49-F238E27FC236}">
                  <a16:creationId xmlns:a16="http://schemas.microsoft.com/office/drawing/2014/main" id="{91B10105-1727-4B9C-8FCD-3D334C87BDE6}"/>
                </a:ext>
              </a:extLst>
            </p:cNvPr>
            <p:cNvSpPr>
              <a:spLocks noChangeAspect="1"/>
            </p:cNvSpPr>
            <p:nvPr>
              <p:custDataLst>
                <p:tags r:id="rId6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0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00620" y="612704"/>
                  </a:moveTo>
                  <a:arcTo wR="317500" hR="317500" stAng="6696000" swAng="950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7" name="Harvey 57/100 [57]">
              <a:extLst>
                <a:ext uri="{FF2B5EF4-FFF2-40B4-BE49-F238E27FC236}">
                  <a16:creationId xmlns:a16="http://schemas.microsoft.com/office/drawing/2014/main" id="{10898073-8095-4DE7-AD95-0F8C96BC360A}"/>
                </a:ext>
              </a:extLst>
            </p:cNvPr>
            <p:cNvSpPr>
              <a:spLocks noChangeAspect="1"/>
            </p:cNvSpPr>
            <p:nvPr>
              <p:custDataLst>
                <p:tags r:id="rId6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3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82315" y="604782"/>
                  </a:moveTo>
                  <a:arcTo wR="317500" hR="317500" stAng="6911999" swAng="928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8" name="Harvey 58/100 [58]">
              <a:extLst>
                <a:ext uri="{FF2B5EF4-FFF2-40B4-BE49-F238E27FC236}">
                  <a16:creationId xmlns:a16="http://schemas.microsoft.com/office/drawing/2014/main" id="{6DAC7101-D4D8-448C-A304-03FD92F4726B}"/>
                </a:ext>
              </a:extLst>
            </p:cNvPr>
            <p:cNvSpPr>
              <a:spLocks noChangeAspect="1"/>
            </p:cNvSpPr>
            <p:nvPr>
              <p:custDataLst>
                <p:tags r:id="rId6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527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64543" y="595727"/>
                  </a:moveTo>
                  <a:arcTo wR="317500" hR="317500" stAng="7127999" swAng="907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89" name="Harvey 59/100 [59]">
              <a:extLst>
                <a:ext uri="{FF2B5EF4-FFF2-40B4-BE49-F238E27FC236}">
                  <a16:creationId xmlns:a16="http://schemas.microsoft.com/office/drawing/2014/main" id="{217FF511-93A0-4626-AD9A-E3C9223AB082}"/>
                </a:ext>
              </a:extLst>
            </p:cNvPr>
            <p:cNvSpPr>
              <a:spLocks noChangeAspect="1"/>
            </p:cNvSpPr>
            <p:nvPr>
              <p:custDataLst>
                <p:tags r:id="rId6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74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47374" y="585574"/>
                  </a:moveTo>
                  <a:arcTo wR="317500" hR="317500" stAng="7343999" swAng="885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0" name="Harvey 60/100 [60]">
              <a:extLst>
                <a:ext uri="{FF2B5EF4-FFF2-40B4-BE49-F238E27FC236}">
                  <a16:creationId xmlns:a16="http://schemas.microsoft.com/office/drawing/2014/main" id="{B174582B-2B02-49C0-BF3C-2F590DA4B376}"/>
                </a:ext>
              </a:extLst>
            </p:cNvPr>
            <p:cNvSpPr>
              <a:spLocks noChangeAspect="1"/>
            </p:cNvSpPr>
            <p:nvPr>
              <p:custDataLst>
                <p:tags r:id="rId6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29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30878" y="574362"/>
                  </a:moveTo>
                  <a:arcTo wR="317500" hR="317500" stAng="7560000" swAng="864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1" name="Harvey 61/100 [61]">
              <a:extLst>
                <a:ext uri="{FF2B5EF4-FFF2-40B4-BE49-F238E27FC236}">
                  <a16:creationId xmlns:a16="http://schemas.microsoft.com/office/drawing/2014/main" id="{33DB99C1-7490-4472-9497-92CB0A05D37F}"/>
                </a:ext>
              </a:extLst>
            </p:cNvPr>
            <p:cNvSpPr>
              <a:spLocks noChangeAspect="1"/>
            </p:cNvSpPr>
            <p:nvPr>
              <p:custDataLst>
                <p:tags r:id="rId7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1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15117" y="562137"/>
                  </a:moveTo>
                  <a:arcTo wR="317500" hR="317500" stAng="7776000" swAng="842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2" name="Harvey 62/100 [62]">
              <a:extLst>
                <a:ext uri="{FF2B5EF4-FFF2-40B4-BE49-F238E27FC236}">
                  <a16:creationId xmlns:a16="http://schemas.microsoft.com/office/drawing/2014/main" id="{5B3273E3-981C-4F41-B7C3-9586D2DDB606}"/>
                </a:ext>
              </a:extLst>
            </p:cNvPr>
            <p:cNvSpPr>
              <a:spLocks noChangeAspect="1"/>
            </p:cNvSpPr>
            <p:nvPr>
              <p:custDataLst>
                <p:tags r:id="rId7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39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00156" y="548947"/>
                  </a:moveTo>
                  <a:arcTo wR="317500" hR="317500" stAng="7991999" swAng="820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3" name="Harvey 63/100 [63]">
              <a:extLst>
                <a:ext uri="{FF2B5EF4-FFF2-40B4-BE49-F238E27FC236}">
                  <a16:creationId xmlns:a16="http://schemas.microsoft.com/office/drawing/2014/main" id="{B054D749-7282-4A1A-A3AE-FCEA23483CB5}"/>
                </a:ext>
              </a:extLst>
            </p:cNvPr>
            <p:cNvSpPr>
              <a:spLocks noChangeAspect="1"/>
            </p:cNvSpPr>
            <p:nvPr>
              <p:custDataLst>
                <p:tags r:id="rId7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6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86052" y="534843"/>
                  </a:moveTo>
                  <a:arcTo wR="317500" hR="317500" stAng="8208000" swAng="7991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4" name="Harvey 64/100 [64]">
              <a:extLst>
                <a:ext uri="{FF2B5EF4-FFF2-40B4-BE49-F238E27FC236}">
                  <a16:creationId xmlns:a16="http://schemas.microsoft.com/office/drawing/2014/main" id="{FAD20644-5B4D-4DCF-905C-ADF42E9EB48E}"/>
                </a:ext>
              </a:extLst>
            </p:cNvPr>
            <p:cNvSpPr>
              <a:spLocks noChangeAspect="1"/>
            </p:cNvSpPr>
            <p:nvPr>
              <p:custDataLst>
                <p:tags r:id="rId7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38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72862" y="519882"/>
                  </a:moveTo>
                  <a:arcTo wR="317500" hR="317500" stAng="8424000" swAng="777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5" name="Harvey 65/100 [65]">
              <a:extLst>
                <a:ext uri="{FF2B5EF4-FFF2-40B4-BE49-F238E27FC236}">
                  <a16:creationId xmlns:a16="http://schemas.microsoft.com/office/drawing/2014/main" id="{209F7C97-D7C7-4B24-BA42-05A1577E875F}"/>
                </a:ext>
              </a:extLst>
            </p:cNvPr>
            <p:cNvSpPr>
              <a:spLocks noChangeAspect="1"/>
            </p:cNvSpPr>
            <p:nvPr>
              <p:custDataLst>
                <p:tags r:id="rId7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0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637" y="504121"/>
                  </a:moveTo>
                  <a:arcTo wR="317500" hR="317500" stAng="8640000" swAng="7559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6" name="Harvey 66/100 [66]">
              <a:extLst>
                <a:ext uri="{FF2B5EF4-FFF2-40B4-BE49-F238E27FC236}">
                  <a16:creationId xmlns:a16="http://schemas.microsoft.com/office/drawing/2014/main" id="{DF1C9977-12F0-4A6D-80C6-EE308E12725D}"/>
                </a:ext>
              </a:extLst>
            </p:cNvPr>
            <p:cNvSpPr>
              <a:spLocks noChangeAspect="1"/>
            </p:cNvSpPr>
            <p:nvPr>
              <p:custDataLst>
                <p:tags r:id="rId7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2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9425" y="487625"/>
                  </a:moveTo>
                  <a:arcTo wR="317500" hR="317500" stAng="8856000" swAng="734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7" name="Harvey 67/100 [67]">
              <a:extLst>
                <a:ext uri="{FF2B5EF4-FFF2-40B4-BE49-F238E27FC236}">
                  <a16:creationId xmlns:a16="http://schemas.microsoft.com/office/drawing/2014/main" id="{A71F6A66-C058-4F2F-B290-FA1CC991F642}"/>
                </a:ext>
              </a:extLst>
            </p:cNvPr>
            <p:cNvSpPr>
              <a:spLocks noChangeAspect="1"/>
            </p:cNvSpPr>
            <p:nvPr>
              <p:custDataLst>
                <p:tags r:id="rId7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4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272" y="470456"/>
                  </a:moveTo>
                  <a:arcTo wR="317500" hR="317500" stAng="9072000" swAng="7127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8" name="Harvey 68/100 [68]">
              <a:extLst>
                <a:ext uri="{FF2B5EF4-FFF2-40B4-BE49-F238E27FC236}">
                  <a16:creationId xmlns:a16="http://schemas.microsoft.com/office/drawing/2014/main" id="{3DEC417F-7D71-4C5B-8085-B1583B2FCCC6}"/>
                </a:ext>
              </a:extLst>
            </p:cNvPr>
            <p:cNvSpPr>
              <a:spLocks noChangeAspect="1"/>
            </p:cNvSpPr>
            <p:nvPr>
              <p:custDataLst>
                <p:tags r:id="rId7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6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0217" y="452684"/>
                  </a:moveTo>
                  <a:arcTo wR="317500" hR="317500" stAng="9288000" swAng="6911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99" name="Harvey 69/100 [69]">
              <a:extLst>
                <a:ext uri="{FF2B5EF4-FFF2-40B4-BE49-F238E27FC236}">
                  <a16:creationId xmlns:a16="http://schemas.microsoft.com/office/drawing/2014/main" id="{96A13EE1-EC22-4C01-B4AB-3EF6602FDFBA}"/>
                </a:ext>
              </a:extLst>
            </p:cNvPr>
            <p:cNvSpPr>
              <a:spLocks noChangeAspect="1"/>
            </p:cNvSpPr>
            <p:nvPr>
              <p:custDataLst>
                <p:tags r:id="rId7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490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2295" y="434379"/>
                  </a:moveTo>
                  <a:arcTo wR="317500" hR="317500" stAng="9503999" swAng="669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0" name="Harvey 70/100 [70]">
              <a:extLst>
                <a:ext uri="{FF2B5EF4-FFF2-40B4-BE49-F238E27FC236}">
                  <a16:creationId xmlns:a16="http://schemas.microsoft.com/office/drawing/2014/main" id="{EFB4A714-9F67-4868-825D-66C4F537A5E2}"/>
                </a:ext>
              </a:extLst>
            </p:cNvPr>
            <p:cNvSpPr>
              <a:spLocks noChangeAspect="1"/>
            </p:cNvSpPr>
            <p:nvPr>
              <p:custDataLst>
                <p:tags r:id="rId7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119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5539" y="415612"/>
                  </a:moveTo>
                  <a:arcTo wR="317500" hR="317500" stAng="9719999" swAng="648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1" name="Harvey 71/100 [71]">
              <a:extLst>
                <a:ext uri="{FF2B5EF4-FFF2-40B4-BE49-F238E27FC236}">
                  <a16:creationId xmlns:a16="http://schemas.microsoft.com/office/drawing/2014/main" id="{F19A226F-E078-4A46-A954-75FADD25402D}"/>
                </a:ext>
              </a:extLst>
            </p:cNvPr>
            <p:cNvSpPr>
              <a:spLocks noChangeAspect="1"/>
            </p:cNvSpPr>
            <p:nvPr>
              <p:custDataLst>
                <p:tags r:id="rId8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33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974" y="396459"/>
                  </a:moveTo>
                  <a:arcTo wR="317500" hR="317500" stAng="9936000" swAng="626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2" name="Harvey 72/100 [72]">
              <a:extLst>
                <a:ext uri="{FF2B5EF4-FFF2-40B4-BE49-F238E27FC236}">
                  <a16:creationId xmlns:a16="http://schemas.microsoft.com/office/drawing/2014/main" id="{756F7D21-1D93-4B57-ABFA-EE5584CBC7E6}"/>
                </a:ext>
              </a:extLst>
            </p:cNvPr>
            <p:cNvSpPr>
              <a:spLocks noChangeAspect="1"/>
            </p:cNvSpPr>
            <p:nvPr>
              <p:custDataLst>
                <p:tags r:id="rId8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5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3" y="376993"/>
                  </a:moveTo>
                  <a:arcTo wR="317500" hR="317500" stAng="10152000" swAng="604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3" name="Harvey 73/100 [73]">
              <a:extLst>
                <a:ext uri="{FF2B5EF4-FFF2-40B4-BE49-F238E27FC236}">
                  <a16:creationId xmlns:a16="http://schemas.microsoft.com/office/drawing/2014/main" id="{8B48008C-A1AB-43F4-817D-5E481F7E9337}"/>
                </a:ext>
              </a:extLst>
            </p:cNvPr>
            <p:cNvSpPr>
              <a:spLocks noChangeAspect="1"/>
            </p:cNvSpPr>
            <p:nvPr>
              <p:custDataLst>
                <p:tags r:id="rId8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7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03" y="357293"/>
                  </a:moveTo>
                  <a:arcTo wR="317500" hR="317500" stAng="10368000" swAng="583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4" name="Harvey 74/100 [74]">
              <a:extLst>
                <a:ext uri="{FF2B5EF4-FFF2-40B4-BE49-F238E27FC236}">
                  <a16:creationId xmlns:a16="http://schemas.microsoft.com/office/drawing/2014/main" id="{565E5A64-245E-4A5F-89BD-4A608EAB3F91}"/>
                </a:ext>
              </a:extLst>
            </p:cNvPr>
            <p:cNvSpPr>
              <a:spLocks noChangeAspect="1"/>
            </p:cNvSpPr>
            <p:nvPr>
              <p:custDataLst>
                <p:tags r:id="rId8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5983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6" y="337435"/>
                  </a:moveTo>
                  <a:arcTo wR="317500" hR="317500" stAng="10583999" swAng="561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5" name="Harvey 75/100 [75]">
              <a:extLst>
                <a:ext uri="{FF2B5EF4-FFF2-40B4-BE49-F238E27FC236}">
                  <a16:creationId xmlns:a16="http://schemas.microsoft.com/office/drawing/2014/main" id="{4D5F9994-73C2-4C23-BA0B-7566D8BE9160}"/>
                </a:ext>
              </a:extLst>
            </p:cNvPr>
            <p:cNvSpPr>
              <a:spLocks noChangeAspect="1"/>
            </p:cNvSpPr>
            <p:nvPr>
              <p:custDataLst>
                <p:tags r:id="rId8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20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0" y="317500"/>
                  </a:moveTo>
                  <a:arcTo wR="317500" hR="317500" stAng="10800000" swAng="540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6" name="Harvey 76/100 [76]">
              <a:extLst>
                <a:ext uri="{FF2B5EF4-FFF2-40B4-BE49-F238E27FC236}">
                  <a16:creationId xmlns:a16="http://schemas.microsoft.com/office/drawing/2014/main" id="{BD448083-14BE-4295-B4A4-AED8235312B8}"/>
                </a:ext>
              </a:extLst>
            </p:cNvPr>
            <p:cNvSpPr>
              <a:spLocks noChangeAspect="1"/>
            </p:cNvSpPr>
            <p:nvPr>
              <p:custDataLst>
                <p:tags r:id="rId8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41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26" y="297564"/>
                  </a:moveTo>
                  <a:arcTo wR="317500" hR="317500" stAng="11016000" swAng="518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7" name="Harvey 77/100 [77]">
              <a:extLst>
                <a:ext uri="{FF2B5EF4-FFF2-40B4-BE49-F238E27FC236}">
                  <a16:creationId xmlns:a16="http://schemas.microsoft.com/office/drawing/2014/main" id="{77931D2B-536D-4DE6-AE4C-CB9EA4DE4C61}"/>
                </a:ext>
              </a:extLst>
            </p:cNvPr>
            <p:cNvSpPr>
              <a:spLocks noChangeAspect="1"/>
            </p:cNvSpPr>
            <p:nvPr>
              <p:custDataLst>
                <p:tags r:id="rId8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63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03" y="277706"/>
                  </a:moveTo>
                  <a:arcTo wR="317500" hR="317500" stAng="11232000" swAng="496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8" name="Harvey 78/100 [78]">
              <a:extLst>
                <a:ext uri="{FF2B5EF4-FFF2-40B4-BE49-F238E27FC236}">
                  <a16:creationId xmlns:a16="http://schemas.microsoft.com/office/drawing/2014/main" id="{53E1ED11-19DD-4DE4-B566-1978E4E0FAF7}"/>
                </a:ext>
              </a:extLst>
            </p:cNvPr>
            <p:cNvSpPr>
              <a:spLocks noChangeAspect="1"/>
            </p:cNvSpPr>
            <p:nvPr>
              <p:custDataLst>
                <p:tags r:id="rId8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684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5623" y="258006"/>
                  </a:moveTo>
                  <a:arcTo wR="317500" hR="317500" stAng="11448000" swAng="4751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09" name="Harvey 79/100 [79]">
              <a:extLst>
                <a:ext uri="{FF2B5EF4-FFF2-40B4-BE49-F238E27FC236}">
                  <a16:creationId xmlns:a16="http://schemas.microsoft.com/office/drawing/2014/main" id="{CCE175F0-4184-4D43-8EF9-EA2D4C1192B8}"/>
                </a:ext>
              </a:extLst>
            </p:cNvPr>
            <p:cNvSpPr>
              <a:spLocks noChangeAspect="1"/>
            </p:cNvSpPr>
            <p:nvPr>
              <p:custDataLst>
                <p:tags r:id="rId8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06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9974" y="238540"/>
                  </a:moveTo>
                  <a:arcTo wR="317500" hR="317500" stAng="11664000" swAng="453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0" name="Harvey 80/100 [80]">
              <a:extLst>
                <a:ext uri="{FF2B5EF4-FFF2-40B4-BE49-F238E27FC236}">
                  <a16:creationId xmlns:a16="http://schemas.microsoft.com/office/drawing/2014/main" id="{0A3700C8-F53E-4767-B37F-AC04E744EBAC}"/>
                </a:ext>
              </a:extLst>
            </p:cNvPr>
            <p:cNvSpPr>
              <a:spLocks noChangeAspect="1"/>
            </p:cNvSpPr>
            <p:nvPr>
              <p:custDataLst>
                <p:tags r:id="rId8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28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5539" y="219387"/>
                  </a:moveTo>
                  <a:arcTo wR="317500" hR="317500" stAng="11880000" swAng="4319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1" name="Harvey 81/100 [81]">
              <a:extLst>
                <a:ext uri="{FF2B5EF4-FFF2-40B4-BE49-F238E27FC236}">
                  <a16:creationId xmlns:a16="http://schemas.microsoft.com/office/drawing/2014/main" id="{0BEC1370-E4B6-4E47-8F9F-15D7D8FB2CFC}"/>
                </a:ext>
              </a:extLst>
            </p:cNvPr>
            <p:cNvSpPr>
              <a:spLocks noChangeAspect="1"/>
            </p:cNvSpPr>
            <p:nvPr>
              <p:custDataLst>
                <p:tags r:id="rId9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49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2295" y="200620"/>
                  </a:moveTo>
                  <a:arcTo wR="317500" hR="317500" stAng="12096000" swAng="410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2" name="Harvey 82/100 [82]">
              <a:extLst>
                <a:ext uri="{FF2B5EF4-FFF2-40B4-BE49-F238E27FC236}">
                  <a16:creationId xmlns:a16="http://schemas.microsoft.com/office/drawing/2014/main" id="{4C25E3D8-02DA-44CC-A566-01AA84DC7AE3}"/>
                </a:ext>
              </a:extLst>
            </p:cNvPr>
            <p:cNvSpPr>
              <a:spLocks noChangeAspect="1"/>
            </p:cNvSpPr>
            <p:nvPr>
              <p:custDataLst>
                <p:tags r:id="rId9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71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0217" y="182315"/>
                  </a:moveTo>
                  <a:arcTo wR="317500" hR="317500" stAng="12312000" swAng="388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3" name="Harvey 83/100 [83]">
              <a:extLst>
                <a:ext uri="{FF2B5EF4-FFF2-40B4-BE49-F238E27FC236}">
                  <a16:creationId xmlns:a16="http://schemas.microsoft.com/office/drawing/2014/main" id="{D30E4CAB-D224-4135-96E3-C41420C5FF8C}"/>
                </a:ext>
              </a:extLst>
            </p:cNvPr>
            <p:cNvSpPr>
              <a:spLocks noChangeAspect="1"/>
            </p:cNvSpPr>
            <p:nvPr>
              <p:custDataLst>
                <p:tags r:id="rId9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792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39272" y="164543"/>
                  </a:moveTo>
                  <a:arcTo wR="317500" hR="317500" stAng="12528000" swAng="367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4" name="Harvey 84/100 [84]">
              <a:extLst>
                <a:ext uri="{FF2B5EF4-FFF2-40B4-BE49-F238E27FC236}">
                  <a16:creationId xmlns:a16="http://schemas.microsoft.com/office/drawing/2014/main" id="{86971F1C-765A-4BE9-BB2E-62BD40EB7C96}"/>
                </a:ext>
              </a:extLst>
            </p:cNvPr>
            <p:cNvSpPr>
              <a:spLocks noChangeAspect="1"/>
            </p:cNvSpPr>
            <p:nvPr>
              <p:custDataLst>
                <p:tags r:id="rId9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14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49425" y="147374"/>
                  </a:moveTo>
                  <a:arcTo wR="317500" hR="317500" stAng="12743999" swAng="345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5" name="Harvey 85/100 [85]">
              <a:extLst>
                <a:ext uri="{FF2B5EF4-FFF2-40B4-BE49-F238E27FC236}">
                  <a16:creationId xmlns:a16="http://schemas.microsoft.com/office/drawing/2014/main" id="{7027B79D-E0DD-4E78-BF9B-DF2A0C530F79}"/>
                </a:ext>
              </a:extLst>
            </p:cNvPr>
            <p:cNvSpPr>
              <a:spLocks noChangeAspect="1"/>
            </p:cNvSpPr>
            <p:nvPr>
              <p:custDataLst>
                <p:tags r:id="rId9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36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60637" y="130878"/>
                  </a:moveTo>
                  <a:arcTo wR="317500" hR="317500" stAng="12960000" swAng="324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6" name="Harvey 86/100 [86]">
              <a:extLst>
                <a:ext uri="{FF2B5EF4-FFF2-40B4-BE49-F238E27FC236}">
                  <a16:creationId xmlns:a16="http://schemas.microsoft.com/office/drawing/2014/main" id="{B7FD9411-38FE-4E5A-9662-49E94C7C02F5}"/>
                </a:ext>
              </a:extLst>
            </p:cNvPr>
            <p:cNvSpPr>
              <a:spLocks noChangeAspect="1"/>
            </p:cNvSpPr>
            <p:nvPr>
              <p:custDataLst>
                <p:tags r:id="rId9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57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72862" y="115117"/>
                  </a:moveTo>
                  <a:arcTo wR="317500" hR="317500" stAng="13176000" swAng="302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7" name="Harvey 87/100 [87]">
              <a:extLst>
                <a:ext uri="{FF2B5EF4-FFF2-40B4-BE49-F238E27FC236}">
                  <a16:creationId xmlns:a16="http://schemas.microsoft.com/office/drawing/2014/main" id="{9BFDFBFF-FD42-440B-83A2-ED71871262A4}"/>
                </a:ext>
              </a:extLst>
            </p:cNvPr>
            <p:cNvSpPr>
              <a:spLocks noChangeAspect="1"/>
            </p:cNvSpPr>
            <p:nvPr>
              <p:custDataLst>
                <p:tags r:id="rId9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879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86052" y="100156"/>
                  </a:moveTo>
                  <a:arcTo wR="317500" hR="317500" stAng="13392000" swAng="280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8" name="Harvey 88/100 [88]">
              <a:extLst>
                <a:ext uri="{FF2B5EF4-FFF2-40B4-BE49-F238E27FC236}">
                  <a16:creationId xmlns:a16="http://schemas.microsoft.com/office/drawing/2014/main" id="{CAD5BB42-5CEB-4C55-8223-90413902CB0C}"/>
                </a:ext>
              </a:extLst>
            </p:cNvPr>
            <p:cNvSpPr>
              <a:spLocks noChangeAspect="1"/>
            </p:cNvSpPr>
            <p:nvPr>
              <p:custDataLst>
                <p:tags r:id="rId9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00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00156" y="86052"/>
                  </a:moveTo>
                  <a:arcTo wR="317500" hR="317500" stAng="13608000" swAng="2591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19" name="Harvey 89/100 [89]">
              <a:extLst>
                <a:ext uri="{FF2B5EF4-FFF2-40B4-BE49-F238E27FC236}">
                  <a16:creationId xmlns:a16="http://schemas.microsoft.com/office/drawing/2014/main" id="{69C7B28D-51E4-4227-9093-C514D42A9005}"/>
                </a:ext>
              </a:extLst>
            </p:cNvPr>
            <p:cNvSpPr>
              <a:spLocks noChangeAspect="1"/>
            </p:cNvSpPr>
            <p:nvPr>
              <p:custDataLst>
                <p:tags r:id="rId9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22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15117" y="72862"/>
                  </a:moveTo>
                  <a:arcTo wR="317500" hR="317500" stAng="13823999" swAng="2375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0" name="Harvey 90/100 [90]">
              <a:extLst>
                <a:ext uri="{FF2B5EF4-FFF2-40B4-BE49-F238E27FC236}">
                  <a16:creationId xmlns:a16="http://schemas.microsoft.com/office/drawing/2014/main" id="{3BEADF39-E00B-498D-8CC9-1D5C22643BCD}"/>
                </a:ext>
              </a:extLst>
            </p:cNvPr>
            <p:cNvSpPr>
              <a:spLocks noChangeAspect="1"/>
            </p:cNvSpPr>
            <p:nvPr>
              <p:custDataLst>
                <p:tags r:id="rId9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44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30878" y="60637"/>
                  </a:moveTo>
                  <a:arcTo wR="317500" hR="317500" stAng="14040000" swAng="2159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1" name="Harvey 91/100 [91]">
              <a:extLst>
                <a:ext uri="{FF2B5EF4-FFF2-40B4-BE49-F238E27FC236}">
                  <a16:creationId xmlns:a16="http://schemas.microsoft.com/office/drawing/2014/main" id="{110E6742-673F-4B41-964A-7CDD1E4E1D69}"/>
                </a:ext>
              </a:extLst>
            </p:cNvPr>
            <p:cNvSpPr>
              <a:spLocks noChangeAspect="1"/>
            </p:cNvSpPr>
            <p:nvPr>
              <p:custDataLst>
                <p:tags r:id="rId100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656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47374" y="49425"/>
                  </a:moveTo>
                  <a:arcTo wR="317500" hR="317500" stAng="14256000" swAng="1943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2" name="Harvey 92/100 [92]">
              <a:extLst>
                <a:ext uri="{FF2B5EF4-FFF2-40B4-BE49-F238E27FC236}">
                  <a16:creationId xmlns:a16="http://schemas.microsoft.com/office/drawing/2014/main" id="{86471447-BD67-40A7-9F08-A43B4D8F8BD8}"/>
                </a:ext>
              </a:extLst>
            </p:cNvPr>
            <p:cNvSpPr>
              <a:spLocks noChangeAspect="1"/>
            </p:cNvSpPr>
            <p:nvPr>
              <p:custDataLst>
                <p:tags r:id="rId101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1987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64543" y="39272"/>
                  </a:moveTo>
                  <a:arcTo wR="317500" hR="317500" stAng="14472000" swAng="1727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3" name="Harvey 93/100 [93]">
              <a:extLst>
                <a:ext uri="{FF2B5EF4-FFF2-40B4-BE49-F238E27FC236}">
                  <a16:creationId xmlns:a16="http://schemas.microsoft.com/office/drawing/2014/main" id="{4C0E595D-9D01-413C-9699-82CFF38A783B}"/>
                </a:ext>
              </a:extLst>
            </p:cNvPr>
            <p:cNvSpPr>
              <a:spLocks noChangeAspect="1"/>
            </p:cNvSpPr>
            <p:nvPr>
              <p:custDataLst>
                <p:tags r:id="rId102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08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182315" y="30217"/>
                  </a:moveTo>
                  <a:arcTo wR="317500" hR="317500" stAng="14688000" swAng="1511999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4" name="Harvey 94/100 [94]">
              <a:extLst>
                <a:ext uri="{FF2B5EF4-FFF2-40B4-BE49-F238E27FC236}">
                  <a16:creationId xmlns:a16="http://schemas.microsoft.com/office/drawing/2014/main" id="{E50798B7-8A83-431E-9EF2-5D67851CA417}"/>
                </a:ext>
              </a:extLst>
            </p:cNvPr>
            <p:cNvSpPr>
              <a:spLocks noChangeAspect="1"/>
            </p:cNvSpPr>
            <p:nvPr>
              <p:custDataLst>
                <p:tags r:id="rId103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30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00620" y="22295"/>
                  </a:moveTo>
                  <a:arcTo wR="317500" hR="317500" stAng="14903999" swAng="129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5" name="Harvey 95/100 [95]">
              <a:extLst>
                <a:ext uri="{FF2B5EF4-FFF2-40B4-BE49-F238E27FC236}">
                  <a16:creationId xmlns:a16="http://schemas.microsoft.com/office/drawing/2014/main" id="{D43B84EE-C86E-4D3F-90D2-DFB5E1CCA1D6}"/>
                </a:ext>
              </a:extLst>
            </p:cNvPr>
            <p:cNvSpPr>
              <a:spLocks noChangeAspect="1"/>
            </p:cNvSpPr>
            <p:nvPr>
              <p:custDataLst>
                <p:tags r:id="rId104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520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19387" y="15539"/>
                  </a:moveTo>
                  <a:arcTo wR="317500" hR="317500" stAng="15120000" swAng="1080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6" name="Harvey 96/100 [96]">
              <a:extLst>
                <a:ext uri="{FF2B5EF4-FFF2-40B4-BE49-F238E27FC236}">
                  <a16:creationId xmlns:a16="http://schemas.microsoft.com/office/drawing/2014/main" id="{196EA00D-C888-4D50-B739-5199600A5DE5}"/>
                </a:ext>
              </a:extLst>
            </p:cNvPr>
            <p:cNvSpPr>
              <a:spLocks noChangeAspect="1"/>
            </p:cNvSpPr>
            <p:nvPr>
              <p:custDataLst>
                <p:tags r:id="rId105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735999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38540" y="9974"/>
                  </a:moveTo>
                  <a:arcTo wR="317500" hR="317500" stAng="15335999" swAng="864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7" name="Harvey 97/100 [97]">
              <a:extLst>
                <a:ext uri="{FF2B5EF4-FFF2-40B4-BE49-F238E27FC236}">
                  <a16:creationId xmlns:a16="http://schemas.microsoft.com/office/drawing/2014/main" id="{0045E86D-0114-4DFD-BC58-E46759227C93}"/>
                </a:ext>
              </a:extLst>
            </p:cNvPr>
            <p:cNvSpPr>
              <a:spLocks noChangeAspect="1"/>
            </p:cNvSpPr>
            <p:nvPr>
              <p:custDataLst>
                <p:tags r:id="rId106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0952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58006" y="5623"/>
                  </a:moveTo>
                  <a:arcTo wR="317500" hR="317500" stAng="15552000" swAng="648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8" name="Harvey 98/100 [98]">
              <a:extLst>
                <a:ext uri="{FF2B5EF4-FFF2-40B4-BE49-F238E27FC236}">
                  <a16:creationId xmlns:a16="http://schemas.microsoft.com/office/drawing/2014/main" id="{464F7942-D723-4D2E-91EA-3AEF84D34459}"/>
                </a:ext>
              </a:extLst>
            </p:cNvPr>
            <p:cNvSpPr>
              <a:spLocks noChangeAspect="1"/>
            </p:cNvSpPr>
            <p:nvPr>
              <p:custDataLst>
                <p:tags r:id="rId107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168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77706" y="2503"/>
                  </a:moveTo>
                  <a:arcTo wR="317500" hR="317500" stAng="15768000" swAng="432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29" name="Harvey 99/100 [99]">
              <a:extLst>
                <a:ext uri="{FF2B5EF4-FFF2-40B4-BE49-F238E27FC236}">
                  <a16:creationId xmlns:a16="http://schemas.microsoft.com/office/drawing/2014/main" id="{C8E37BA9-454A-4082-B576-FC335CC3F86E}"/>
                </a:ext>
              </a:extLst>
            </p:cNvPr>
            <p:cNvSpPr>
              <a:spLocks noChangeAspect="1"/>
            </p:cNvSpPr>
            <p:nvPr>
              <p:custDataLst>
                <p:tags r:id="rId108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384000"/>
                  <a:lnTo>
                    <a:pt x="317500" y="317500"/>
                  </a:lnTo>
                  <a:close/>
                </a:path>
                <a:path w="635000" h="635000" fill="none">
                  <a:moveTo>
                    <a:pt x="297564" y="626"/>
                  </a:moveTo>
                  <a:arcTo wR="317500" hR="317500" stAng="15983999" swAng="216000"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  <p:sp>
          <p:nvSpPr>
            <p:cNvPr id="130" name="Harvey 100/100 [100]">
              <a:extLst>
                <a:ext uri="{FF2B5EF4-FFF2-40B4-BE49-F238E27FC236}">
                  <a16:creationId xmlns:a16="http://schemas.microsoft.com/office/drawing/2014/main" id="{B0BC0277-15E0-4AB3-BCCF-B6B586D4D835}"/>
                </a:ext>
              </a:extLst>
            </p:cNvPr>
            <p:cNvSpPr>
              <a:spLocks noChangeAspect="1"/>
            </p:cNvSpPr>
            <p:nvPr>
              <p:custDataLst>
                <p:tags r:id="rId109"/>
              </p:custDataLst>
            </p:nvPr>
          </p:nvSpPr>
          <p:spPr>
            <a:xfrm>
              <a:off x="4334905" y="3282696"/>
              <a:ext cx="292608" cy="292608"/>
            </a:xfrm>
            <a:custGeom>
              <a:avLst/>
              <a:gdLst/>
              <a:ahLst/>
              <a:cxnLst/>
              <a:rect l="l" t="t" r="r" b="b"/>
              <a:pathLst>
                <a:path w="635000" h="635000">
                  <a:moveTo>
                    <a:pt x="317500" y="0"/>
                  </a:moveTo>
                  <a:arcTo wR="317500" hR="317500" stAng="16200000" swAng="21600000"/>
                  <a:close/>
                </a:path>
              </a:pathLst>
            </a:custGeom>
            <a:grpFill/>
            <a:ln w="19050" cmpd="sng">
              <a:solidFill>
                <a:schemeClr val="tx1"/>
              </a:solidFill>
            </a:ln>
          </p:spPr>
          <p:txBody>
            <a:bodyPr/>
            <a:lstStyle/>
            <a:p>
              <a:endParaRPr lang="en-GB"/>
            </a:p>
          </p:txBody>
        </p:sp>
      </p:grpSp>
      <p:sp>
        <p:nvSpPr>
          <p:cNvPr id="131" name="Footnote [Placeholder]" hidden="1">
            <a:extLst>
              <a:ext uri="{FF2B5EF4-FFF2-40B4-BE49-F238E27FC236}">
                <a16:creationId xmlns:a16="http://schemas.microsoft.com/office/drawing/2014/main" id="{8495ADBB-87DF-4E47-9C91-45D9C4AC8F45}"/>
              </a:ext>
            </a:extLst>
          </p:cNvPr>
          <p:cNvSpPr txBox="1"/>
          <p:nvPr userDrawn="1"/>
        </p:nvSpPr>
        <p:spPr>
          <a:xfrm>
            <a:off x="503238" y="5984668"/>
            <a:ext cx="1018820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900" kern="0" dirty="0">
                <a:ea typeface="Arial Unicode MS" pitchFamily="34" charset="-128"/>
                <a:cs typeface="Arial Unicode MS" pitchFamily="34" charset="-128"/>
              </a:rPr>
              <a:t>(r) Footnote</a:t>
            </a:r>
          </a:p>
        </p:txBody>
      </p:sp>
      <p:sp>
        <p:nvSpPr>
          <p:cNvPr id="132" name="Responsible [Sticker]" hidden="1">
            <a:extLst>
              <a:ext uri="{FF2B5EF4-FFF2-40B4-BE49-F238E27FC236}">
                <a16:creationId xmlns:a16="http://schemas.microsoft.com/office/drawing/2014/main" id="{B468B29C-7B96-4569-96EE-F47CF951513B}"/>
              </a:ext>
            </a:extLst>
          </p:cNvPr>
          <p:cNvSpPr>
            <a:spLocks/>
          </p:cNvSpPr>
          <p:nvPr userDrawn="1"/>
        </p:nvSpPr>
        <p:spPr>
          <a:xfrm>
            <a:off x="10071105" y="896931"/>
            <a:ext cx="2124070" cy="59540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Responsible: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Name Lastname</a:t>
            </a:r>
          </a:p>
        </p:txBody>
      </p:sp>
      <p:sp>
        <p:nvSpPr>
          <p:cNvPr id="133" name="Discussion [Sticker]" hidden="1">
            <a:extLst>
              <a:ext uri="{FF2B5EF4-FFF2-40B4-BE49-F238E27FC236}">
                <a16:creationId xmlns:a16="http://schemas.microsoft.com/office/drawing/2014/main" id="{9A1CD764-7821-44EC-ADA1-C483C992546C}"/>
              </a:ext>
            </a:extLst>
          </p:cNvPr>
          <p:cNvSpPr>
            <a:spLocks/>
          </p:cNvSpPr>
          <p:nvPr userDrawn="1"/>
        </p:nvSpPr>
        <p:spPr>
          <a:xfrm>
            <a:off x="10071105" y="896921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Roboto Medium" panose="02000000000000000000" pitchFamily="2" charset="0"/>
                <a:cs typeface="+mn-cs"/>
              </a:rPr>
              <a:t>For discussion</a:t>
            </a:r>
          </a:p>
        </p:txBody>
      </p:sp>
      <p:sp>
        <p:nvSpPr>
          <p:cNvPr id="134" name="Internal [Sticker]" hidden="1">
            <a:extLst>
              <a:ext uri="{FF2B5EF4-FFF2-40B4-BE49-F238E27FC236}">
                <a16:creationId xmlns:a16="http://schemas.microsoft.com/office/drawing/2014/main" id="{B6FC9C5D-FC2A-46D7-A941-BF2C841A2865}"/>
              </a:ext>
            </a:extLst>
          </p:cNvPr>
          <p:cNvSpPr>
            <a:spLocks/>
          </p:cNvSpPr>
          <p:nvPr userDrawn="1"/>
        </p:nvSpPr>
        <p:spPr>
          <a:xfrm>
            <a:off x="10071105" y="896921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Internal use only</a:t>
            </a:r>
          </a:p>
        </p:txBody>
      </p:sp>
      <p:sp>
        <p:nvSpPr>
          <p:cNvPr id="135" name="Final [Sticker]" hidden="1">
            <a:extLst>
              <a:ext uri="{FF2B5EF4-FFF2-40B4-BE49-F238E27FC236}">
                <a16:creationId xmlns:a16="http://schemas.microsoft.com/office/drawing/2014/main" id="{EF8BE20D-18E3-40D7-A5DA-108105F38AFC}"/>
              </a:ext>
            </a:extLst>
          </p:cNvPr>
          <p:cNvSpPr>
            <a:spLocks/>
          </p:cNvSpPr>
          <p:nvPr userDrawn="1"/>
        </p:nvSpPr>
        <p:spPr>
          <a:xfrm>
            <a:off x="10071105" y="896921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Final slide</a:t>
            </a:r>
          </a:p>
        </p:txBody>
      </p:sp>
      <p:sp>
        <p:nvSpPr>
          <p:cNvPr id="136" name="Backup [Sticker]" hidden="1">
            <a:extLst>
              <a:ext uri="{FF2B5EF4-FFF2-40B4-BE49-F238E27FC236}">
                <a16:creationId xmlns:a16="http://schemas.microsoft.com/office/drawing/2014/main" id="{75EB5107-168F-4341-A51A-3E0EC2311F17}"/>
              </a:ext>
            </a:extLst>
          </p:cNvPr>
          <p:cNvSpPr>
            <a:spLocks/>
          </p:cNvSpPr>
          <p:nvPr userDrawn="1"/>
        </p:nvSpPr>
        <p:spPr>
          <a:xfrm>
            <a:off x="10071105" y="896921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Backup</a:t>
            </a:r>
          </a:p>
        </p:txBody>
      </p:sp>
      <p:sp>
        <p:nvSpPr>
          <p:cNvPr id="137" name="Update [Sticker]" hidden="1">
            <a:extLst>
              <a:ext uri="{FF2B5EF4-FFF2-40B4-BE49-F238E27FC236}">
                <a16:creationId xmlns:a16="http://schemas.microsoft.com/office/drawing/2014/main" id="{D929BCB4-707F-4791-A475-B37763C376C6}"/>
              </a:ext>
            </a:extLst>
          </p:cNvPr>
          <p:cNvSpPr>
            <a:spLocks/>
          </p:cNvSpPr>
          <p:nvPr userDrawn="1"/>
        </p:nvSpPr>
        <p:spPr>
          <a:xfrm>
            <a:off x="10071105" y="896921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Update data</a:t>
            </a:r>
          </a:p>
        </p:txBody>
      </p:sp>
      <p:sp>
        <p:nvSpPr>
          <p:cNvPr id="138" name="Dummy [Sticker]" hidden="1">
            <a:extLst>
              <a:ext uri="{FF2B5EF4-FFF2-40B4-BE49-F238E27FC236}">
                <a16:creationId xmlns:a16="http://schemas.microsoft.com/office/drawing/2014/main" id="{26325548-081C-48A0-A68E-5CA2A59148D7}"/>
              </a:ext>
            </a:extLst>
          </p:cNvPr>
          <p:cNvSpPr>
            <a:spLocks/>
          </p:cNvSpPr>
          <p:nvPr userDrawn="1"/>
        </p:nvSpPr>
        <p:spPr>
          <a:xfrm>
            <a:off x="10071105" y="896920"/>
            <a:ext cx="2124070" cy="295649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 w="19050" cap="flat" cmpd="sng" algn="ctr">
            <a:noFill/>
            <a:prstDash val="solid"/>
          </a:ln>
          <a:effectLst/>
        </p:spPr>
        <p:txBody>
          <a:bodyPr lIns="322318" tIns="46556" rIns="89533" bIns="46556" rtlCol="0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95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</a:rPr>
              <a:t>Dummy data</a:t>
            </a:r>
          </a:p>
        </p:txBody>
      </p:sp>
      <p:sp>
        <p:nvSpPr>
          <p:cNvPr id="139" name="Formatting [Comment]" hidden="1">
            <a:extLst>
              <a:ext uri="{FF2B5EF4-FFF2-40B4-BE49-F238E27FC236}">
                <a16:creationId xmlns:a16="http://schemas.microsoft.com/office/drawing/2014/main" id="{A43B4339-3778-4A62-8434-905641533AE5}"/>
              </a:ext>
            </a:extLst>
          </p:cNvPr>
          <p:cNvSpPr>
            <a:spLocks/>
          </p:cNvSpPr>
          <p:nvPr userDrawn="1"/>
        </p:nvSpPr>
        <p:spPr>
          <a:xfrm>
            <a:off x="9483344" y="1097679"/>
            <a:ext cx="2479101" cy="1277432"/>
          </a:xfrm>
          <a:prstGeom prst="wedgeRectCallout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lIns="143252" tIns="143252" rIns="143252" bIns="143252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&lt;initials&gt; &lt;date&gt;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yyyy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-MM-dd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hh:mm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&lt;/date&gt;: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A0A0A"/>
              </a:solidFill>
              <a:effectLst/>
              <a:uLnTx/>
              <a:uFillTx/>
            </a:endParaRPr>
          </a:p>
        </p:txBody>
      </p:sp>
      <p:sp>
        <p:nvSpPr>
          <p:cNvPr id="140" name="Content [Comment]" hidden="1">
            <a:extLst>
              <a:ext uri="{FF2B5EF4-FFF2-40B4-BE49-F238E27FC236}">
                <a16:creationId xmlns:a16="http://schemas.microsoft.com/office/drawing/2014/main" id="{161EC9C5-7BA6-4B4E-859C-15F67506A917}"/>
              </a:ext>
            </a:extLst>
          </p:cNvPr>
          <p:cNvSpPr>
            <a:spLocks/>
          </p:cNvSpPr>
          <p:nvPr userDrawn="1"/>
        </p:nvSpPr>
        <p:spPr>
          <a:xfrm>
            <a:off x="9483344" y="1097671"/>
            <a:ext cx="2479101" cy="1277440"/>
          </a:xfrm>
          <a:prstGeom prst="wedgeRectCallout">
            <a:avLst/>
          </a:prstGeom>
          <a:solidFill>
            <a:srgbClr val="FFFF00"/>
          </a:solidFill>
          <a:ln w="12700" cap="flat" cmpd="sng" algn="ctr">
            <a:solidFill>
              <a:srgbClr val="000000"/>
            </a:solidFill>
            <a:prstDash val="solid"/>
            <a:miter lim="800000"/>
          </a:ln>
          <a:effectLst/>
        </p:spPr>
        <p:txBody>
          <a:bodyPr lIns="143252" tIns="143252" rIns="143252" bIns="143252" rtlCol="0" anchor="t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&lt;initials&gt; &lt;date&gt;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yyyy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-MM-dd </a:t>
            </a:r>
            <a:r>
              <a:rPr kumimoji="0" lang="en-US" sz="1200" b="0" i="0" u="none" strike="noStrike" kern="0" cap="none" spc="0" normalizeH="0" baseline="0" noProof="0" dirty="0" err="1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hh:mm</a:t>
            </a:r>
            <a:r>
              <a:rPr kumimoji="0" lang="en-US" sz="1200" b="0" i="0" u="none" strike="noStrike" kern="0" cap="none" spc="0" normalizeH="0" baseline="0" noProof="0" dirty="0">
                <a:ln>
                  <a:noFill/>
                </a:ln>
                <a:solidFill>
                  <a:srgbClr val="0A0A0A"/>
                </a:solidFill>
                <a:effectLst/>
                <a:uLnTx/>
                <a:uFillTx/>
              </a:rPr>
              <a:t>&lt;/date&gt;: </a:t>
            </a:r>
          </a:p>
        </p:txBody>
      </p:sp>
      <p:sp>
        <p:nvSpPr>
          <p:cNvPr id="141" name="Draft [Sticker]" hidden="1">
            <a:extLst>
              <a:ext uri="{FF2B5EF4-FFF2-40B4-BE49-F238E27FC236}">
                <a16:creationId xmlns:a16="http://schemas.microsoft.com/office/drawing/2014/main" id="{BFFB0CDE-ABC5-4213-9CCB-29844DCD6D92}"/>
              </a:ext>
            </a:extLst>
          </p:cNvPr>
          <p:cNvSpPr/>
          <p:nvPr userDrawn="1"/>
        </p:nvSpPr>
        <p:spPr bwMode="gray">
          <a:xfrm rot="18900000">
            <a:off x="2916643" y="2819462"/>
            <a:ext cx="6361889" cy="1219077"/>
          </a:xfrm>
          <a:prstGeom prst="rect">
            <a:avLst/>
          </a:prstGeom>
          <a:noFill/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r>
              <a:rPr kumimoji="0" lang="en-US" sz="8800" b="1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ea typeface="Arial Unicode MS" pitchFamily="34" charset="-128"/>
                <a:cs typeface="Arial Unicode MS" pitchFamily="34" charset="-128"/>
              </a:rPr>
              <a:t>DRAFT</a:t>
            </a:r>
          </a:p>
        </p:txBody>
      </p:sp>
    </p:spTree>
    <p:extLst>
      <p:ext uri="{BB962C8B-B14F-4D97-AF65-F5344CB8AC3E}">
        <p14:creationId xmlns:p14="http://schemas.microsoft.com/office/powerpoint/2010/main" val="1170909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</p:sldLayoutIdLst>
  <p:hf hdr="0" ftr="0" dt="0"/>
  <p:txStyles>
    <p:titleStyle>
      <a:lvl1pPr algn="l" defTabSz="1088558" rtl="0" eaLnBrk="1" latinLnBrk="0" hangingPunct="1">
        <a:spcBef>
          <a:spcPct val="0"/>
        </a:spcBef>
        <a:buNone/>
        <a:defRPr sz="2400" b="1" kern="12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1088558" rtl="0" eaLnBrk="1" latinLnBrk="0" hangingPunct="1">
        <a:spcBef>
          <a:spcPts val="1800"/>
        </a:spcBef>
        <a:buClr>
          <a:schemeClr val="accent1"/>
        </a:buClr>
        <a:buSzPct val="80000"/>
        <a:buFontTx/>
        <a:buNone/>
        <a:defRPr sz="2000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179964" indent="-179964" algn="l" defTabSz="1088558" rtl="0" eaLnBrk="1" latinLnBrk="0" hangingPunct="1">
        <a:spcBef>
          <a:spcPts val="600"/>
        </a:spcBef>
        <a:buClr>
          <a:schemeClr val="accent1"/>
        </a:buClr>
        <a:buSzPct val="100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358775" indent="-179388" algn="l" defTabSz="1088558" rtl="0" eaLnBrk="1" latinLnBrk="0" hangingPunct="1">
        <a:spcBef>
          <a:spcPts val="300"/>
        </a:spcBef>
        <a:buClr>
          <a:schemeClr val="tx1"/>
        </a:buClr>
        <a:buSzPct val="100000"/>
        <a:buFont typeface="Arial" panose="020B0604020202020204" pitchFamily="34" charset="0"/>
        <a:buChar char="–"/>
        <a:defRPr lang="en-US" sz="1800" kern="1200" noProof="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539892" indent="-179964" algn="l" defTabSz="1088558" rtl="0" eaLnBrk="1" latinLnBrk="0" hangingPunct="1">
        <a:spcBef>
          <a:spcPts val="300"/>
        </a:spcBef>
        <a:buClr>
          <a:schemeClr val="tx1"/>
        </a:buClr>
        <a:buSzPct val="120000"/>
        <a:buFont typeface="Arial" pitchFamily="34" charset="0"/>
        <a:buChar char="▫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719856" indent="-179964" algn="l" defTabSz="1088558" rtl="0" eaLnBrk="1" latinLnBrk="0" hangingPunct="1">
        <a:spcBef>
          <a:spcPts val="100"/>
        </a:spcBef>
        <a:buClr>
          <a:schemeClr val="tx1"/>
        </a:buClr>
        <a:buSzPct val="100000"/>
        <a:buFont typeface="Symbol" panose="05050102010706020507" pitchFamily="18" charset="2"/>
        <a:buChar char="-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993535" indent="-272140" algn="l" defTabSz="10885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537814" indent="-272140" algn="l" defTabSz="10885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082093" indent="-272140" algn="l" defTabSz="10885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626373" indent="-272140" algn="l" defTabSz="1088558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44279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88558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32837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77116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721396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65675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809954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54233" algn="l" defTabSz="108855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0.png"/><Relationship Id="rId3" Type="http://schemas.openxmlformats.org/officeDocument/2006/relationships/image" Target="../media/image66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10" Type="http://schemas.openxmlformats.org/officeDocument/2006/relationships/image" Target="../media/image72.png"/><Relationship Id="rId4" Type="http://schemas.openxmlformats.org/officeDocument/2006/relationships/image" Target="../media/image67.png"/><Relationship Id="rId9" Type="http://schemas.openxmlformats.org/officeDocument/2006/relationships/image" Target="../media/image7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68.png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3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5.png"/><Relationship Id="rId11" Type="http://schemas.openxmlformats.org/officeDocument/2006/relationships/image" Target="../media/image79.png"/><Relationship Id="rId5" Type="http://schemas.openxmlformats.org/officeDocument/2006/relationships/image" Target="../media/image31.png"/><Relationship Id="rId10" Type="http://schemas.openxmlformats.org/officeDocument/2006/relationships/image" Target="../media/image78.png"/><Relationship Id="rId4" Type="http://schemas.openxmlformats.org/officeDocument/2006/relationships/image" Target="../media/image74.png"/><Relationship Id="rId9" Type="http://schemas.openxmlformats.org/officeDocument/2006/relationships/image" Target="../media/image4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hyperlink" Target="https://help.sap.com/viewer/0634cffdf5ef4b799503657d1f274dfd/LATEST/en-US" TargetMode="External"/><Relationship Id="rId7" Type="http://schemas.openxmlformats.org/officeDocument/2006/relationships/hyperlink" Target="https://help.sap.com/viewer/0c8f55f8b09f43a39898a35cac112846/LATEST/en-US" TargetMode="External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help.sap.com/viewer/6239c89eb2f04ed2b19f0907e1da6e1b/LATEST/en-US" TargetMode="External"/><Relationship Id="rId11" Type="http://schemas.openxmlformats.org/officeDocument/2006/relationships/image" Target="../media/image83.png"/><Relationship Id="rId5" Type="http://schemas.openxmlformats.org/officeDocument/2006/relationships/hyperlink" Target="https://help.sap.com/viewer/disclaimer-for-links?q=https://launchpad.support.sap.com/#/notes/%202863221" TargetMode="External"/><Relationship Id="rId10" Type="http://schemas.openxmlformats.org/officeDocument/2006/relationships/image" Target="../media/image82.png"/><Relationship Id="rId4" Type="http://schemas.openxmlformats.org/officeDocument/2006/relationships/hyperlink" Target="https://help.sap.com/viewer/DRAFT/3a2ab483cd6147499d96eb87ecebda13/DEV/en-US" TargetMode="External"/><Relationship Id="rId9" Type="http://schemas.openxmlformats.org/officeDocument/2006/relationships/image" Target="../media/image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customXml" Target="../../customXml/item9.xml"/><Relationship Id="rId1" Type="http://schemas.openxmlformats.org/officeDocument/2006/relationships/customXml" Target="../../customXml/item2.xml"/><Relationship Id="rId4" Type="http://schemas.openxmlformats.org/officeDocument/2006/relationships/notesSlide" Target="../notesSlides/notesSlide1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3" Type="http://schemas.openxmlformats.org/officeDocument/2006/relationships/tags" Target="../tags/tag372.xml"/><Relationship Id="rId21" Type="http://schemas.openxmlformats.org/officeDocument/2006/relationships/image" Target="../media/image22.png"/><Relationship Id="rId7" Type="http://schemas.openxmlformats.org/officeDocument/2006/relationships/image" Target="../media/image8.emf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" Type="http://schemas.openxmlformats.org/officeDocument/2006/relationships/tags" Target="../tags/tag371.xml"/><Relationship Id="rId16" Type="http://schemas.openxmlformats.org/officeDocument/2006/relationships/image" Target="../media/image17.png"/><Relationship Id="rId20" Type="http://schemas.openxmlformats.org/officeDocument/2006/relationships/image" Target="../media/image21.pn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2.png"/><Relationship Id="rId5" Type="http://schemas.openxmlformats.org/officeDocument/2006/relationships/notesSlide" Target="../notesSlides/notesSlide1.xml"/><Relationship Id="rId15" Type="http://schemas.openxmlformats.org/officeDocument/2006/relationships/image" Target="../media/image16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4" Type="http://schemas.openxmlformats.org/officeDocument/2006/relationships/slideLayout" Target="../slideLayouts/slideLayout22.xml"/><Relationship Id="rId9" Type="http://schemas.openxmlformats.org/officeDocument/2006/relationships/image" Target="../media/image10.png"/><Relationship Id="rId14" Type="http://schemas.openxmlformats.org/officeDocument/2006/relationships/image" Target="../media/image15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11" Type="http://schemas.openxmlformats.org/officeDocument/2006/relationships/image" Target="../media/image30.png"/><Relationship Id="rId5" Type="http://schemas.openxmlformats.org/officeDocument/2006/relationships/image" Target="../media/image25.png"/><Relationship Id="rId10" Type="http://schemas.openxmlformats.org/officeDocument/2006/relationships/image" Target="../media/image29.png"/><Relationship Id="rId4" Type="http://schemas.openxmlformats.org/officeDocument/2006/relationships/image" Target="../media/image24.png"/><Relationship Id="rId9" Type="http://schemas.openxmlformats.org/officeDocument/2006/relationships/chart" Target="../charts/chart1.xml"/><Relationship Id="rId14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13" Type="http://schemas.openxmlformats.org/officeDocument/2006/relationships/image" Target="../media/image45.png"/><Relationship Id="rId3" Type="http://schemas.openxmlformats.org/officeDocument/2006/relationships/image" Target="../media/image31.png"/><Relationship Id="rId7" Type="http://schemas.openxmlformats.org/officeDocument/2006/relationships/image" Target="../media/image39.png"/><Relationship Id="rId12" Type="http://schemas.openxmlformats.org/officeDocument/2006/relationships/image" Target="../media/image4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43.png"/><Relationship Id="rId5" Type="http://schemas.microsoft.com/office/2007/relationships/hdphoto" Target="../media/hdphoto1.wdp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Relationship Id="rId14" Type="http://schemas.openxmlformats.org/officeDocument/2006/relationships/image" Target="../media/image4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12.png"/><Relationship Id="rId12" Type="http://schemas.openxmlformats.org/officeDocument/2006/relationships/image" Target="../media/image51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0.png"/><Relationship Id="rId5" Type="http://schemas.openxmlformats.org/officeDocument/2006/relationships/image" Target="../media/image21.png"/><Relationship Id="rId10" Type="http://schemas.openxmlformats.org/officeDocument/2006/relationships/image" Target="../media/image49.png"/><Relationship Id="rId4" Type="http://schemas.microsoft.com/office/2007/relationships/hdphoto" Target="../media/hdphoto1.wdp"/><Relationship Id="rId9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13" Type="http://schemas.openxmlformats.org/officeDocument/2006/relationships/image" Target="../media/image60.png"/><Relationship Id="rId3" Type="http://schemas.openxmlformats.org/officeDocument/2006/relationships/image" Target="../media/image52.tiff"/><Relationship Id="rId7" Type="http://schemas.openxmlformats.org/officeDocument/2006/relationships/image" Target="../media/image56.png"/><Relationship Id="rId12" Type="http://schemas.openxmlformats.org/officeDocument/2006/relationships/image" Target="../media/image59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45.png"/><Relationship Id="rId5" Type="http://schemas.openxmlformats.org/officeDocument/2006/relationships/image" Target="../media/image54.tiff"/><Relationship Id="rId15" Type="http://schemas.openxmlformats.org/officeDocument/2006/relationships/image" Target="../media/image62.png"/><Relationship Id="rId10" Type="http://schemas.openxmlformats.org/officeDocument/2006/relationships/image" Target="../media/image31.png"/><Relationship Id="rId4" Type="http://schemas.openxmlformats.org/officeDocument/2006/relationships/image" Target="../media/image53.tiff"/><Relationship Id="rId9" Type="http://schemas.openxmlformats.org/officeDocument/2006/relationships/image" Target="../media/image58.png"/><Relationship Id="rId14" Type="http://schemas.openxmlformats.org/officeDocument/2006/relationships/image" Target="../media/image6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1.png"/><Relationship Id="rId4" Type="http://schemas.openxmlformats.org/officeDocument/2006/relationships/image" Target="../media/image6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623E705-56B4-42B5-A8B3-78CC87AAB36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903248"/>
            <a:ext cx="12195175" cy="811917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0D13CE4F-6F09-4BAF-B360-CAD6629CC17E}"/>
              </a:ext>
            </a:extLst>
          </p:cNvPr>
          <p:cNvGrpSpPr/>
          <p:nvPr/>
        </p:nvGrpSpPr>
        <p:grpSpPr>
          <a:xfrm>
            <a:off x="179386" y="5198673"/>
            <a:ext cx="11938159" cy="1257300"/>
            <a:chOff x="278609" y="214312"/>
            <a:chExt cx="11644313" cy="12573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C9869D-25E9-4E6A-A111-DA45EAA88429}"/>
                </a:ext>
              </a:extLst>
            </p:cNvPr>
            <p:cNvSpPr/>
            <p:nvPr/>
          </p:nvSpPr>
          <p:spPr bwMode="gray">
            <a:xfrm>
              <a:off x="278609" y="214312"/>
              <a:ext cx="11630025" cy="1257300"/>
            </a:xfrm>
            <a:prstGeom prst="rect">
              <a:avLst/>
            </a:prstGeom>
            <a:solidFill>
              <a:schemeClr val="bg2">
                <a:lumMod val="25000"/>
              </a:schemeClr>
            </a:solidFill>
            <a:ln w="6350" algn="ctr">
              <a:noFill/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9905B629-61C4-4BBB-B085-39B71FDE519E}"/>
                </a:ext>
              </a:extLst>
            </p:cNvPr>
            <p:cNvSpPr/>
            <p:nvPr/>
          </p:nvSpPr>
          <p:spPr>
            <a:xfrm>
              <a:off x="292897" y="295426"/>
              <a:ext cx="11630025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200" b="1" dirty="0">
                  <a:solidFill>
                    <a:schemeClr val="bg1"/>
                  </a:solidFill>
                </a:rPr>
                <a:t>Intelligent  Warehouse optimization</a:t>
              </a:r>
              <a:br>
                <a:rPr lang="en-US" sz="3200" b="1" dirty="0">
                  <a:solidFill>
                    <a:schemeClr val="accent1"/>
                  </a:solidFill>
                </a:rPr>
              </a:br>
              <a:r>
                <a:rPr lang="en-US" sz="3200" b="1" dirty="0">
                  <a:solidFill>
                    <a:schemeClr val="bg1"/>
                  </a:solidFill>
                </a:rPr>
                <a:t>with </a:t>
              </a:r>
              <a:r>
                <a:rPr lang="en-US" sz="3200" b="1" dirty="0">
                  <a:solidFill>
                    <a:schemeClr val="accent1"/>
                  </a:solidFill>
                </a:rPr>
                <a:t>SAP Warehouse Insights 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1D9F0E99-30B3-44FA-A9F2-E28346CAA993}"/>
              </a:ext>
            </a:extLst>
          </p:cNvPr>
          <p:cNvSpPr txBox="1"/>
          <p:nvPr/>
        </p:nvSpPr>
        <p:spPr>
          <a:xfrm>
            <a:off x="371476" y="5672138"/>
            <a:ext cx="1285874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200" kern="0" dirty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5" name="SAP Logo" descr="SAP Logo" title="SAP Logo">
            <a:extLst>
              <a:ext uri="{FF2B5EF4-FFF2-40B4-BE49-F238E27FC236}">
                <a16:creationId xmlns:a16="http://schemas.microsoft.com/office/drawing/2014/main" id="{00BFAC1A-B3D7-4B09-948D-F7CA58686C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31080" y="5979620"/>
            <a:ext cx="1963635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80947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Freeform 7">
            <a:extLst>
              <a:ext uri="{FF2B5EF4-FFF2-40B4-BE49-F238E27FC236}">
                <a16:creationId xmlns:a16="http://schemas.microsoft.com/office/drawing/2014/main" id="{7D186E0D-B3B8-4DA6-980E-A03D9F5E36D1}"/>
              </a:ext>
            </a:extLst>
          </p:cNvPr>
          <p:cNvSpPr>
            <a:spLocks/>
          </p:cNvSpPr>
          <p:nvPr/>
        </p:nvSpPr>
        <p:spPr bwMode="auto">
          <a:xfrm>
            <a:off x="5808871" y="2559295"/>
            <a:ext cx="6035470" cy="2877785"/>
          </a:xfrm>
          <a:custGeom>
            <a:avLst/>
            <a:gdLst>
              <a:gd name="T0" fmla="*/ 13637 w 15733"/>
              <a:gd name="T1" fmla="*/ 2603 h 7288"/>
              <a:gd name="T2" fmla="*/ 14701 w 15733"/>
              <a:gd name="T3" fmla="*/ 3973 h 7288"/>
              <a:gd name="T4" fmla="*/ 15431 w 15733"/>
              <a:gd name="T5" fmla="*/ 7288 h 7288"/>
              <a:gd name="T6" fmla="*/ 281 w 15733"/>
              <a:gd name="T7" fmla="*/ 7288 h 7288"/>
              <a:gd name="T8" fmla="*/ 865 w 15733"/>
              <a:gd name="T9" fmla="*/ 4154 h 7288"/>
              <a:gd name="T10" fmla="*/ 916 w 15733"/>
              <a:gd name="T11" fmla="*/ 4088 h 7288"/>
              <a:gd name="T12" fmla="*/ 2090 w 15733"/>
              <a:gd name="T13" fmla="*/ 2573 h 7288"/>
              <a:gd name="T14" fmla="*/ 5460 w 15733"/>
              <a:gd name="T15" fmla="*/ 606 h 7288"/>
              <a:gd name="T16" fmla="*/ 5685 w 15733"/>
              <a:gd name="T17" fmla="*/ 613 h 7288"/>
              <a:gd name="T18" fmla="*/ 8020 w 15733"/>
              <a:gd name="T19" fmla="*/ 27 h 7288"/>
              <a:gd name="T20" fmla="*/ 10026 w 15733"/>
              <a:gd name="T21" fmla="*/ 616 h 7288"/>
              <a:gd name="T22" fmla="*/ 12433 w 15733"/>
              <a:gd name="T23" fmla="*/ 1284 h 7288"/>
              <a:gd name="T24" fmla="*/ 12492 w 15733"/>
              <a:gd name="T25" fmla="*/ 1325 h 7288"/>
              <a:gd name="T26" fmla="*/ 13637 w 15733"/>
              <a:gd name="T27" fmla="*/ 2603 h 7288"/>
              <a:gd name="connsiteX0" fmla="*/ 8570 w 9787"/>
              <a:gd name="connsiteY0" fmla="*/ 3539 h 9992"/>
              <a:gd name="connsiteX1" fmla="*/ 9246 w 9787"/>
              <a:gd name="connsiteY1" fmla="*/ 5418 h 9992"/>
              <a:gd name="connsiteX2" fmla="*/ 9710 w 9787"/>
              <a:gd name="connsiteY2" fmla="*/ 9967 h 9992"/>
              <a:gd name="connsiteX3" fmla="*/ 5044 w 9787"/>
              <a:gd name="connsiteY3" fmla="*/ 9992 h 9992"/>
              <a:gd name="connsiteX4" fmla="*/ 81 w 9787"/>
              <a:gd name="connsiteY4" fmla="*/ 9967 h 9992"/>
              <a:gd name="connsiteX5" fmla="*/ 452 w 9787"/>
              <a:gd name="connsiteY5" fmla="*/ 5667 h 9992"/>
              <a:gd name="connsiteX6" fmla="*/ 484 w 9787"/>
              <a:gd name="connsiteY6" fmla="*/ 5576 h 9992"/>
              <a:gd name="connsiteX7" fmla="*/ 1230 w 9787"/>
              <a:gd name="connsiteY7" fmla="*/ 3497 h 9992"/>
              <a:gd name="connsiteX8" fmla="*/ 3372 w 9787"/>
              <a:gd name="connsiteY8" fmla="*/ 799 h 9992"/>
              <a:gd name="connsiteX9" fmla="*/ 3515 w 9787"/>
              <a:gd name="connsiteY9" fmla="*/ 808 h 9992"/>
              <a:gd name="connsiteX10" fmla="*/ 5000 w 9787"/>
              <a:gd name="connsiteY10" fmla="*/ 4 h 9992"/>
              <a:gd name="connsiteX11" fmla="*/ 6275 w 9787"/>
              <a:gd name="connsiteY11" fmla="*/ 812 h 9992"/>
              <a:gd name="connsiteX12" fmla="*/ 7804 w 9787"/>
              <a:gd name="connsiteY12" fmla="*/ 1729 h 9992"/>
              <a:gd name="connsiteX13" fmla="*/ 7842 w 9787"/>
              <a:gd name="connsiteY13" fmla="*/ 1785 h 9992"/>
              <a:gd name="connsiteX14" fmla="*/ 8570 w 9787"/>
              <a:gd name="connsiteY14" fmla="*/ 3539 h 9992"/>
              <a:gd name="connsiteX0" fmla="*/ 5154 w 10000"/>
              <a:gd name="connsiteY0" fmla="*/ 10000 h 10313"/>
              <a:gd name="connsiteX1" fmla="*/ 83 w 10000"/>
              <a:gd name="connsiteY1" fmla="*/ 9975 h 10313"/>
              <a:gd name="connsiteX2" fmla="*/ 462 w 10000"/>
              <a:gd name="connsiteY2" fmla="*/ 5672 h 10313"/>
              <a:gd name="connsiteX3" fmla="*/ 495 w 10000"/>
              <a:gd name="connsiteY3" fmla="*/ 5580 h 10313"/>
              <a:gd name="connsiteX4" fmla="*/ 1257 w 10000"/>
              <a:gd name="connsiteY4" fmla="*/ 3500 h 10313"/>
              <a:gd name="connsiteX5" fmla="*/ 3445 w 10000"/>
              <a:gd name="connsiteY5" fmla="*/ 800 h 10313"/>
              <a:gd name="connsiteX6" fmla="*/ 3591 w 10000"/>
              <a:gd name="connsiteY6" fmla="*/ 809 h 10313"/>
              <a:gd name="connsiteX7" fmla="*/ 5109 w 10000"/>
              <a:gd name="connsiteY7" fmla="*/ 4 h 10313"/>
              <a:gd name="connsiteX8" fmla="*/ 6412 w 10000"/>
              <a:gd name="connsiteY8" fmla="*/ 813 h 10313"/>
              <a:gd name="connsiteX9" fmla="*/ 7974 w 10000"/>
              <a:gd name="connsiteY9" fmla="*/ 1730 h 10313"/>
              <a:gd name="connsiteX10" fmla="*/ 8013 w 10000"/>
              <a:gd name="connsiteY10" fmla="*/ 1786 h 10313"/>
              <a:gd name="connsiteX11" fmla="*/ 8757 w 10000"/>
              <a:gd name="connsiteY11" fmla="*/ 3542 h 10313"/>
              <a:gd name="connsiteX12" fmla="*/ 9447 w 10000"/>
              <a:gd name="connsiteY12" fmla="*/ 5422 h 10313"/>
              <a:gd name="connsiteX13" fmla="*/ 9921 w 10000"/>
              <a:gd name="connsiteY13" fmla="*/ 9975 h 10313"/>
              <a:gd name="connsiteX14" fmla="*/ 5302 w 10000"/>
              <a:gd name="connsiteY14" fmla="*/ 10313 h 10313"/>
              <a:gd name="connsiteX0" fmla="*/ 5154 w 10000"/>
              <a:gd name="connsiteY0" fmla="*/ 10000 h 10000"/>
              <a:gd name="connsiteX1" fmla="*/ 83 w 10000"/>
              <a:gd name="connsiteY1" fmla="*/ 9975 h 10000"/>
              <a:gd name="connsiteX2" fmla="*/ 462 w 10000"/>
              <a:gd name="connsiteY2" fmla="*/ 5672 h 10000"/>
              <a:gd name="connsiteX3" fmla="*/ 495 w 10000"/>
              <a:gd name="connsiteY3" fmla="*/ 5580 h 10000"/>
              <a:gd name="connsiteX4" fmla="*/ 1257 w 10000"/>
              <a:gd name="connsiteY4" fmla="*/ 3500 h 10000"/>
              <a:gd name="connsiteX5" fmla="*/ 3445 w 10000"/>
              <a:gd name="connsiteY5" fmla="*/ 800 h 10000"/>
              <a:gd name="connsiteX6" fmla="*/ 3591 w 10000"/>
              <a:gd name="connsiteY6" fmla="*/ 809 h 10000"/>
              <a:gd name="connsiteX7" fmla="*/ 5109 w 10000"/>
              <a:gd name="connsiteY7" fmla="*/ 4 h 10000"/>
              <a:gd name="connsiteX8" fmla="*/ 6412 w 10000"/>
              <a:gd name="connsiteY8" fmla="*/ 813 h 10000"/>
              <a:gd name="connsiteX9" fmla="*/ 7974 w 10000"/>
              <a:gd name="connsiteY9" fmla="*/ 1730 h 10000"/>
              <a:gd name="connsiteX10" fmla="*/ 8013 w 10000"/>
              <a:gd name="connsiteY10" fmla="*/ 1786 h 10000"/>
              <a:gd name="connsiteX11" fmla="*/ 8757 w 10000"/>
              <a:gd name="connsiteY11" fmla="*/ 3542 h 10000"/>
              <a:gd name="connsiteX12" fmla="*/ 9447 w 10000"/>
              <a:gd name="connsiteY12" fmla="*/ 5422 h 10000"/>
              <a:gd name="connsiteX13" fmla="*/ 9921 w 10000"/>
              <a:gd name="connsiteY13" fmla="*/ 9975 h 10000"/>
              <a:gd name="connsiteX0" fmla="*/ 83 w 10000"/>
              <a:gd name="connsiteY0" fmla="*/ 9975 h 9975"/>
              <a:gd name="connsiteX1" fmla="*/ 462 w 10000"/>
              <a:gd name="connsiteY1" fmla="*/ 5672 h 9975"/>
              <a:gd name="connsiteX2" fmla="*/ 495 w 10000"/>
              <a:gd name="connsiteY2" fmla="*/ 5580 h 9975"/>
              <a:gd name="connsiteX3" fmla="*/ 1257 w 10000"/>
              <a:gd name="connsiteY3" fmla="*/ 3500 h 9975"/>
              <a:gd name="connsiteX4" fmla="*/ 3445 w 10000"/>
              <a:gd name="connsiteY4" fmla="*/ 800 h 9975"/>
              <a:gd name="connsiteX5" fmla="*/ 3591 w 10000"/>
              <a:gd name="connsiteY5" fmla="*/ 809 h 9975"/>
              <a:gd name="connsiteX6" fmla="*/ 5109 w 10000"/>
              <a:gd name="connsiteY6" fmla="*/ 4 h 9975"/>
              <a:gd name="connsiteX7" fmla="*/ 6412 w 10000"/>
              <a:gd name="connsiteY7" fmla="*/ 813 h 9975"/>
              <a:gd name="connsiteX8" fmla="*/ 7974 w 10000"/>
              <a:gd name="connsiteY8" fmla="*/ 1730 h 9975"/>
              <a:gd name="connsiteX9" fmla="*/ 8013 w 10000"/>
              <a:gd name="connsiteY9" fmla="*/ 1786 h 9975"/>
              <a:gd name="connsiteX10" fmla="*/ 8757 w 10000"/>
              <a:gd name="connsiteY10" fmla="*/ 3542 h 9975"/>
              <a:gd name="connsiteX11" fmla="*/ 9447 w 10000"/>
              <a:gd name="connsiteY11" fmla="*/ 5422 h 9975"/>
              <a:gd name="connsiteX12" fmla="*/ 9921 w 10000"/>
              <a:gd name="connsiteY12" fmla="*/ 9975 h 9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0000" h="9975">
                <a:moveTo>
                  <a:pt x="83" y="9975"/>
                </a:moveTo>
                <a:cubicBezTo>
                  <a:pt x="-100" y="8493"/>
                  <a:pt x="20" y="6950"/>
                  <a:pt x="462" y="5672"/>
                </a:cubicBezTo>
                <a:cubicBezTo>
                  <a:pt x="473" y="5639"/>
                  <a:pt x="483" y="5610"/>
                  <a:pt x="495" y="5580"/>
                </a:cubicBezTo>
                <a:cubicBezTo>
                  <a:pt x="623" y="4687"/>
                  <a:pt x="893" y="3970"/>
                  <a:pt x="1257" y="3500"/>
                </a:cubicBezTo>
                <a:cubicBezTo>
                  <a:pt x="1718" y="1852"/>
                  <a:pt x="2504" y="800"/>
                  <a:pt x="3445" y="800"/>
                </a:cubicBezTo>
                <a:cubicBezTo>
                  <a:pt x="3495" y="800"/>
                  <a:pt x="3543" y="802"/>
                  <a:pt x="3591" y="809"/>
                </a:cubicBezTo>
                <a:cubicBezTo>
                  <a:pt x="4044" y="210"/>
                  <a:pt x="4538" y="-33"/>
                  <a:pt x="5109" y="4"/>
                </a:cubicBezTo>
                <a:cubicBezTo>
                  <a:pt x="5597" y="34"/>
                  <a:pt x="6022" y="296"/>
                  <a:pt x="6412" y="813"/>
                </a:cubicBezTo>
                <a:cubicBezTo>
                  <a:pt x="6963" y="736"/>
                  <a:pt x="7493" y="1051"/>
                  <a:pt x="7974" y="1730"/>
                </a:cubicBezTo>
                <a:cubicBezTo>
                  <a:pt x="7988" y="1749"/>
                  <a:pt x="7999" y="1765"/>
                  <a:pt x="8013" y="1786"/>
                </a:cubicBezTo>
                <a:cubicBezTo>
                  <a:pt x="8329" y="2285"/>
                  <a:pt x="8572" y="2850"/>
                  <a:pt x="8757" y="3542"/>
                </a:cubicBezTo>
                <a:cubicBezTo>
                  <a:pt x="9075" y="3992"/>
                  <a:pt x="9320" y="4660"/>
                  <a:pt x="9447" y="5422"/>
                </a:cubicBezTo>
                <a:cubicBezTo>
                  <a:pt x="9944" y="6687"/>
                  <a:pt x="10118" y="8393"/>
                  <a:pt x="9921" y="9975"/>
                </a:cubicBezTo>
              </a:path>
            </a:pathLst>
          </a:custGeom>
          <a:solidFill>
            <a:schemeClr val="tx2">
              <a:lumMod val="20000"/>
              <a:lumOff val="80000"/>
              <a:alpha val="50000"/>
            </a:schemeClr>
          </a:solidFill>
          <a:ln w="6350">
            <a:noFill/>
            <a:round/>
            <a:headEnd/>
            <a:tailEnd/>
          </a:ln>
        </p:spPr>
        <p:txBody>
          <a:bodyPr vert="horz" wrap="square" lIns="91344" tIns="45672" rIns="91344" bIns="45672" numCol="1" anchor="t" anchorCtr="0" compatLnSpc="1">
            <a:prstTxWarp prst="textNoShape">
              <a:avLst/>
            </a:prstTxWarp>
          </a:bodyPr>
          <a:lstStyle/>
          <a:p>
            <a:pPr defTabSz="1087479"/>
            <a:endParaRPr lang="de-DE" sz="2096" kern="0" dirty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22F38E95-B42C-4C0F-AC94-EAD62487322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961530" y="2679784"/>
            <a:ext cx="3054526" cy="3363007"/>
          </a:xfrm>
          <a:prstGeom prst="rect">
            <a:avLst/>
          </a:prstGeom>
        </p:spPr>
      </p:pic>
      <p:sp>
        <p:nvSpPr>
          <p:cNvPr id="22" name="Text Placeholder 2"/>
          <p:cNvSpPr txBox="1">
            <a:spLocks/>
          </p:cNvSpPr>
          <p:nvPr/>
        </p:nvSpPr>
        <p:spPr bwMode="black">
          <a:xfrm>
            <a:off x="856150" y="5047245"/>
            <a:ext cx="4960743" cy="187601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88558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Tx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64" indent="-179964" algn="l" defTabSz="1088558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892" indent="-179964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20000"/>
              <a:buFont typeface="Arial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856" indent="-179964" algn="l" defTabSz="1088558" rtl="0" eaLnBrk="1" latinLnBrk="0" hangingPunct="1">
              <a:spcBef>
                <a:spcPts val="1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5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14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9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7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82770" indent="-182770">
              <a:spcBef>
                <a:spcPts val="0"/>
              </a:spcBef>
              <a:spcAft>
                <a:spcPts val="600"/>
              </a:spcAft>
            </a:pPr>
            <a:r>
              <a:rPr lang="en-US" sz="1800" b="1" dirty="0">
                <a:solidFill>
                  <a:schemeClr val="accent1"/>
                </a:solidFill>
              </a:rPr>
              <a:t>Business Benefits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SzPct val="80000"/>
              <a:defRPr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Easily Migrate data and integrate with WMS systems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SzPct val="80000"/>
              <a:defRPr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Simple and secure Integration of systems 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SzPct val="80000"/>
              <a:defRPr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On the best cloud infrastructure around the world</a:t>
            </a:r>
          </a:p>
          <a:p>
            <a:pPr lvl="1">
              <a:spcBef>
                <a:spcPts val="0"/>
              </a:spcBef>
              <a:spcAft>
                <a:spcPts val="400"/>
              </a:spcAft>
              <a:buSzPct val="80000"/>
              <a:defRPr/>
            </a:pPr>
            <a:endParaRPr lang="en-US" sz="14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52" name="Text Placeholder">
            <a:extLst>
              <a:ext uri="{FF2B5EF4-FFF2-40B4-BE49-F238E27FC236}">
                <a16:creationId xmlns:a16="http://schemas.microsoft.com/office/drawing/2014/main" id="{66733B06-6290-44D7-900E-2747F4B93EC2}"/>
              </a:ext>
            </a:extLst>
          </p:cNvPr>
          <p:cNvSpPr txBox="1">
            <a:spLocks/>
          </p:cNvSpPr>
          <p:nvPr/>
        </p:nvSpPr>
        <p:spPr bwMode="gray">
          <a:xfrm>
            <a:off x="631065" y="1291501"/>
            <a:ext cx="5036819" cy="233118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88558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Tx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64" indent="-179964" algn="l" defTabSz="1088558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892" indent="-179964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20000"/>
              <a:buFont typeface="Arial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856" indent="-179964" algn="l" defTabSz="1088558" rtl="0" eaLnBrk="1" latinLnBrk="0" hangingPunct="1">
              <a:spcBef>
                <a:spcPts val="1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5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14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9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7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0"/>
              </a:spcBef>
              <a:spcAft>
                <a:spcPts val="600"/>
              </a:spcAft>
            </a:pPr>
            <a:r>
              <a:rPr lang="en-US" sz="1800" b="1" kern="0" dirty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Solution Highlights</a:t>
            </a:r>
            <a:endParaRPr lang="en-US" sz="1800" dirty="0"/>
          </a:p>
          <a:p>
            <a:pPr marL="285750" indent="-28575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Integration with SAP Extended Warehouse Management and EWM in SAP S/4HANA</a:t>
            </a:r>
          </a:p>
          <a:p>
            <a:pPr marL="285750" indent="-28575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Font typeface="Wingdings" pitchFamily="2" charset="2"/>
              <a:buChar char="§"/>
            </a:pPr>
            <a:r>
              <a:rPr lang="en-US" sz="1400" dirty="0">
                <a:solidFill>
                  <a:srgbClr val="000000"/>
                </a:solidFill>
                <a:cs typeface="Arial" panose="020B0604020202020204" pitchFamily="34" charset="0"/>
              </a:rPr>
              <a:t>Able to integrate SAP Warehouse Insights with the following versions of SAP EWM or EWM:</a:t>
            </a:r>
          </a:p>
          <a:p>
            <a:pPr marL="644525" lvl="2" indent="-28575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</a:pPr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SAP S/4HANA 1909 (FPS01 or higher) </a:t>
            </a:r>
          </a:p>
          <a:p>
            <a:pPr marL="644525" lvl="2" indent="-28575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</a:pPr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SAP S/4HANA 1809 (SP03 or higher) </a:t>
            </a:r>
          </a:p>
          <a:p>
            <a:pPr marL="644525" lvl="2" indent="-28575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</a:pPr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SAP EWM 9.5 (SP05 or higher) </a:t>
            </a:r>
          </a:p>
          <a:p>
            <a:pPr marL="644525" lvl="2" indent="-28575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</a:pPr>
            <a:r>
              <a:rPr lang="en-US" sz="1200" dirty="0">
                <a:solidFill>
                  <a:srgbClr val="000000"/>
                </a:solidFill>
                <a:cs typeface="Arial" panose="020B0604020202020204" pitchFamily="34" charset="0"/>
              </a:rPr>
              <a:t>SAP EWM 9.4 (SP11 or higher)</a:t>
            </a:r>
            <a:endParaRPr lang="en-US" altLang="en-US" sz="1200" dirty="0">
              <a:solidFill>
                <a:srgbClr val="000000"/>
              </a:solidFill>
              <a:cs typeface="Arial" panose="020B0604020202020204" pitchFamily="34" charset="0"/>
            </a:endParaRP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F7D2CDE-2648-4C49-A1A1-74D5429A5CE8}"/>
              </a:ext>
            </a:extLst>
          </p:cNvPr>
          <p:cNvSpPr/>
          <p:nvPr/>
        </p:nvSpPr>
        <p:spPr bwMode="gray">
          <a:xfrm>
            <a:off x="807290" y="283753"/>
            <a:ext cx="10549418" cy="7641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39601112-B1D5-4D29-BBA8-590A3554D16F}"/>
              </a:ext>
            </a:extLst>
          </p:cNvPr>
          <p:cNvSpPr/>
          <p:nvPr/>
        </p:nvSpPr>
        <p:spPr bwMode="gray">
          <a:xfrm>
            <a:off x="385227" y="321280"/>
            <a:ext cx="732243" cy="689110"/>
          </a:xfrm>
          <a:prstGeom prst="ellipse">
            <a:avLst/>
          </a:prstGeom>
          <a:solidFill>
            <a:schemeClr val="bg1"/>
          </a:solidFill>
          <a:ln w="38100" algn="ctr">
            <a:solidFill>
              <a:schemeClr val="accent3">
                <a:lumMod val="50000"/>
              </a:schemeClr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Tx/>
              <a:buNone/>
              <a:tabLst/>
              <a:defRPr/>
            </a:pPr>
            <a:endParaRPr kumimoji="0" lang="en-US" sz="1200" b="0" i="0" u="none" strike="noStrike" kern="0" cap="none" spc="0" normalizeH="0" baseline="0" noProof="0" dirty="0" err="1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12943B4-C29C-4067-9843-5E0C368C64ED}"/>
              </a:ext>
            </a:extLst>
          </p:cNvPr>
          <p:cNvSpPr txBox="1"/>
          <p:nvPr/>
        </p:nvSpPr>
        <p:spPr>
          <a:xfrm>
            <a:off x="1209531" y="358058"/>
            <a:ext cx="5265420" cy="6463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altLang="zh-CN" sz="2400" b="1" dirty="0"/>
              <a:t>Integration</a:t>
            </a:r>
            <a:br>
              <a:rPr lang="en-US" altLang="zh-CN" sz="2000" b="1" dirty="0"/>
            </a:br>
            <a:r>
              <a:rPr lang="en-US" altLang="zh-CN" sz="1800" dirty="0"/>
              <a:t>System Approach</a:t>
            </a:r>
            <a:endParaRPr lang="en-US" sz="1800" b="1" kern="0" dirty="0">
              <a:solidFill>
                <a:schemeClr val="accent3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71F2BB-24BB-4163-B65B-951E8E1A1E7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5" y="343782"/>
            <a:ext cx="681650" cy="68165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3DDC402-35BA-4ADC-B3B3-5F5BCCF42F19}"/>
              </a:ext>
            </a:extLst>
          </p:cNvPr>
          <p:cNvGrpSpPr/>
          <p:nvPr/>
        </p:nvGrpSpPr>
        <p:grpSpPr>
          <a:xfrm>
            <a:off x="7252563" y="1706220"/>
            <a:ext cx="2647105" cy="2847639"/>
            <a:chOff x="2052797" y="1443297"/>
            <a:chExt cx="4156590" cy="5285762"/>
          </a:xfrm>
        </p:grpSpPr>
        <p:grpSp>
          <p:nvGrpSpPr>
            <p:cNvPr id="11" name="Gruppierung 143">
              <a:extLst>
                <a:ext uri="{FF2B5EF4-FFF2-40B4-BE49-F238E27FC236}">
                  <a16:creationId xmlns:a16="http://schemas.microsoft.com/office/drawing/2014/main" id="{F7F44AFD-8BB3-4AB4-967E-7B3117B35A4D}"/>
                </a:ext>
              </a:extLst>
            </p:cNvPr>
            <p:cNvGrpSpPr/>
            <p:nvPr/>
          </p:nvGrpSpPr>
          <p:grpSpPr>
            <a:xfrm>
              <a:off x="2052797" y="1443297"/>
              <a:ext cx="1975847" cy="1086170"/>
              <a:chOff x="11734899" y="1532027"/>
              <a:chExt cx="801677" cy="370247"/>
            </a:xfrm>
          </p:grpSpPr>
          <p:sp>
            <p:nvSpPr>
              <p:cNvPr id="18" name="Pentagon 21">
                <a:extLst>
                  <a:ext uri="{FF2B5EF4-FFF2-40B4-BE49-F238E27FC236}">
                    <a16:creationId xmlns:a16="http://schemas.microsoft.com/office/drawing/2014/main" id="{E3EEDB57-2681-40D4-B084-9D1194004054}"/>
                  </a:ext>
                </a:extLst>
              </p:cNvPr>
              <p:cNvSpPr/>
              <p:nvPr/>
            </p:nvSpPr>
            <p:spPr bwMode="gray">
              <a:xfrm rot="16200000">
                <a:off x="11950614" y="1316313"/>
                <a:ext cx="370247" cy="801676"/>
              </a:xfrm>
              <a:prstGeom prst="homePlate">
                <a:avLst>
                  <a:gd name="adj" fmla="val 53340"/>
                </a:avLst>
              </a:prstGeom>
              <a:solidFill>
                <a:schemeClr val="bg1"/>
              </a:solidFill>
              <a:ln w="19050" algn="ctr">
                <a:solidFill>
                  <a:schemeClr val="accent3"/>
                </a:solidFill>
                <a:prstDash val="solid"/>
                <a:miter lim="800000"/>
                <a:headEnd/>
                <a:tailEnd/>
              </a:ln>
            </p:spPr>
            <p:txBody>
              <a:bodyPr lIns="89958" tIns="71966" rIns="89958" bIns="71966" rtlCol="0" anchor="ctr"/>
              <a:lstStyle/>
              <a:p>
                <a:pPr algn="ctr" defTabSz="913941">
                  <a:spcBef>
                    <a:spcPct val="50000"/>
                  </a:spcBef>
                  <a:buClr>
                    <a:srgbClr val="F0AB00"/>
                  </a:buClr>
                  <a:buSzPct val="80000"/>
                </a:pPr>
                <a:endParaRPr lang="en-US" sz="1800" kern="0">
                  <a:solidFill>
                    <a:srgbClr val="000000"/>
                  </a:solidFill>
                  <a:latin typeface="BentonSans Light" panose="02000503000000020004" pitchFamily="2" charset="0"/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19" name="Picture Placeholder 5">
                <a:extLst>
                  <a:ext uri="{FF2B5EF4-FFF2-40B4-BE49-F238E27FC236}">
                    <a16:creationId xmlns:a16="http://schemas.microsoft.com/office/drawing/2014/main" id="{B43CDEAD-F378-4284-976B-0735C8A5F08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 cstate="email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1734899" y="1790650"/>
                <a:ext cx="789915" cy="94323"/>
              </a:xfrm>
              <a:prstGeom prst="rect">
                <a:avLst/>
              </a:prstGeom>
            </p:spPr>
          </p:pic>
        </p:grpSp>
        <p:pic>
          <p:nvPicPr>
            <p:cNvPr id="13" name="Picture Placeholder 2">
              <a:extLst>
                <a:ext uri="{FF2B5EF4-FFF2-40B4-BE49-F238E27FC236}">
                  <a16:creationId xmlns:a16="http://schemas.microsoft.com/office/drawing/2014/main" id="{A46B5904-EBB7-4D16-9F99-50DE9B6C43B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3631790" y="3745678"/>
              <a:ext cx="2084483" cy="2084482"/>
            </a:xfrm>
            <a:prstGeom prst="rect">
              <a:avLst/>
            </a:prstGeom>
          </p:spPr>
        </p:pic>
        <p:sp>
          <p:nvSpPr>
            <p:cNvPr id="14" name="Down Arrow 5">
              <a:extLst>
                <a:ext uri="{FF2B5EF4-FFF2-40B4-BE49-F238E27FC236}">
                  <a16:creationId xmlns:a16="http://schemas.microsoft.com/office/drawing/2014/main" id="{B153A8FD-E4A7-4307-B272-9B59417CED19}"/>
                </a:ext>
              </a:extLst>
            </p:cNvPr>
            <p:cNvSpPr/>
            <p:nvPr/>
          </p:nvSpPr>
          <p:spPr bwMode="gray">
            <a:xfrm>
              <a:off x="2787225" y="2558874"/>
              <a:ext cx="506995" cy="946685"/>
            </a:xfrm>
            <a:prstGeom prst="downArrow">
              <a:avLst/>
            </a:prstGeom>
            <a:noFill/>
            <a:ln w="25400" algn="ctr">
              <a:solidFill>
                <a:schemeClr val="accent1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en-US" sz="18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7AE7E55-525A-47BB-BB53-EAEFB1B99154}"/>
                </a:ext>
              </a:extLst>
            </p:cNvPr>
            <p:cNvSpPr txBox="1"/>
            <p:nvPr/>
          </p:nvSpPr>
          <p:spPr>
            <a:xfrm>
              <a:off x="2376507" y="1794149"/>
              <a:ext cx="1337014" cy="399905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en-US" sz="1400" b="1" kern="0" dirty="0">
                  <a:solidFill>
                    <a:schemeClr val="accent1"/>
                  </a:solidFill>
                  <a:ea typeface="Arial Unicode MS" pitchFamily="34" charset="-128"/>
                  <a:cs typeface="Arial Unicode MS" pitchFamily="34" charset="-128"/>
                </a:rPr>
                <a:t>SAP EWM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E9F1321C-E10F-4289-AE57-B178A41030EF}"/>
                </a:ext>
              </a:extLst>
            </p:cNvPr>
            <p:cNvSpPr txBox="1"/>
            <p:nvPr/>
          </p:nvSpPr>
          <p:spPr>
            <a:xfrm>
              <a:off x="3713521" y="5814991"/>
              <a:ext cx="2495866" cy="91406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en-US" sz="1600" b="1" kern="0" dirty="0">
                  <a:solidFill>
                    <a:schemeClr val="accent1"/>
                  </a:solidFill>
                  <a:ea typeface="Arial Unicode MS" pitchFamily="34" charset="-128"/>
                  <a:cs typeface="Arial Unicode MS" pitchFamily="34" charset="-128"/>
                </a:rPr>
                <a:t>SAP Warehouse Insights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742655F7-5BF2-4D39-9389-243C6C90F0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622131" y="131713"/>
            <a:ext cx="485422" cy="485422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ECF97CBE-2297-4243-91DC-D75FDEE492B7}"/>
              </a:ext>
            </a:extLst>
          </p:cNvPr>
          <p:cNvGrpSpPr/>
          <p:nvPr/>
        </p:nvGrpSpPr>
        <p:grpSpPr>
          <a:xfrm>
            <a:off x="6001253" y="5403698"/>
            <a:ext cx="4354741" cy="567772"/>
            <a:chOff x="2587523" y="5613785"/>
            <a:chExt cx="5289489" cy="516629"/>
          </a:xfrm>
        </p:grpSpPr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99852E54-C8DE-419E-8CC4-543B3C3848E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2587523" y="5700463"/>
              <a:ext cx="687684" cy="334290"/>
            </a:xfrm>
            <a:prstGeom prst="rect">
              <a:avLst/>
            </a:prstGeom>
          </p:spPr>
        </p:pic>
        <p:pic>
          <p:nvPicPr>
            <p:cNvPr id="25" name="Picture 91">
              <a:extLst>
                <a:ext uri="{FF2B5EF4-FFF2-40B4-BE49-F238E27FC236}">
                  <a16:creationId xmlns:a16="http://schemas.microsoft.com/office/drawing/2014/main" id="{01F0C7D0-845D-4E5C-8AEE-D33C5856B1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5038931" y="5695221"/>
              <a:ext cx="585132" cy="435193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508A2BC1-77CF-472B-AADE-DE90E6474F2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127716" y="5613785"/>
              <a:ext cx="1749296" cy="493516"/>
            </a:xfrm>
            <a:prstGeom prst="rect">
              <a:avLst/>
            </a:prstGeom>
          </p:spPr>
        </p:pic>
      </p:grpSp>
      <p:sp>
        <p:nvSpPr>
          <p:cNvPr id="31" name="Rectangle 30">
            <a:hlinkClick r:id="" action="ppaction://noaction"/>
            <a:extLst>
              <a:ext uri="{FF2B5EF4-FFF2-40B4-BE49-F238E27FC236}">
                <a16:creationId xmlns:a16="http://schemas.microsoft.com/office/drawing/2014/main" id="{56301AC2-05C3-41C6-8A72-65E4E1E233EF}"/>
              </a:ext>
            </a:extLst>
          </p:cNvPr>
          <p:cNvSpPr/>
          <p:nvPr/>
        </p:nvSpPr>
        <p:spPr>
          <a:xfrm>
            <a:off x="6825411" y="4949160"/>
            <a:ext cx="425630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3029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1600" b="1" kern="0" dirty="0">
                <a:solidFill>
                  <a:sysClr val="windowText" lastClr="000000"/>
                </a:solidFill>
                <a:latin typeface="+mn-lt"/>
                <a:ea typeface="Arial Unicode MS" pitchFamily="34" charset="-128"/>
                <a:cs typeface="Calibri" panose="020F0502020204030204" pitchFamily="34" charset="0"/>
              </a:rPr>
              <a:t>SAP Cloud Platform Foundation</a:t>
            </a:r>
          </a:p>
        </p:txBody>
      </p:sp>
      <p:sp>
        <p:nvSpPr>
          <p:cNvPr id="32" name="Flowchart: Alternate Process 31">
            <a:extLst>
              <a:ext uri="{FF2B5EF4-FFF2-40B4-BE49-F238E27FC236}">
                <a16:creationId xmlns:a16="http://schemas.microsoft.com/office/drawing/2014/main" id="{45AA523F-6A60-4097-A670-CBDD91DE2459}"/>
              </a:ext>
            </a:extLst>
          </p:cNvPr>
          <p:cNvSpPr/>
          <p:nvPr/>
        </p:nvSpPr>
        <p:spPr bwMode="gray">
          <a:xfrm>
            <a:off x="8645114" y="1741371"/>
            <a:ext cx="1439625" cy="539859"/>
          </a:xfrm>
          <a:prstGeom prst="flowChartAlternateProcess">
            <a:avLst/>
          </a:prstGeom>
          <a:noFill/>
          <a:ln w="12700" algn="ctr">
            <a:solidFill>
              <a:schemeClr val="accent2"/>
            </a:solidFill>
            <a:miter lim="800000"/>
            <a:headEnd/>
            <a:tailEnd/>
          </a:ln>
        </p:spPr>
        <p:txBody>
          <a:bodyPr lIns="89930" tIns="71944" rIns="89930" bIns="71944" rtlCol="0" anchor="ctr"/>
          <a:lstStyle/>
          <a:p>
            <a:pPr algn="ctr" defTabSz="913669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798" kern="0" dirty="0">
                <a:solidFill>
                  <a:prstClr val="black"/>
                </a:solidFill>
                <a:latin typeface="+mn-lt"/>
                <a:ea typeface="Arial Unicode MS" pitchFamily="34" charset="-128"/>
                <a:cs typeface="Arial Unicode MS" pitchFamily="34" charset="-128"/>
              </a:rPr>
              <a:t>Cloud</a:t>
            </a:r>
          </a:p>
        </p:txBody>
      </p:sp>
      <p:sp>
        <p:nvSpPr>
          <p:cNvPr id="37" name="Freeform 21">
            <a:extLst>
              <a:ext uri="{FF2B5EF4-FFF2-40B4-BE49-F238E27FC236}">
                <a16:creationId xmlns:a16="http://schemas.microsoft.com/office/drawing/2014/main" id="{05099BC1-6341-4B79-AC4F-92D00F8D6463}"/>
              </a:ext>
            </a:extLst>
          </p:cNvPr>
          <p:cNvSpPr>
            <a:spLocks/>
          </p:cNvSpPr>
          <p:nvPr/>
        </p:nvSpPr>
        <p:spPr bwMode="auto">
          <a:xfrm>
            <a:off x="9983122" y="4557586"/>
            <a:ext cx="989652" cy="223500"/>
          </a:xfrm>
          <a:custGeom>
            <a:avLst/>
            <a:gdLst>
              <a:gd name="T0" fmla="*/ 3973 w 3973"/>
              <a:gd name="T1" fmla="*/ 0 h 664"/>
              <a:gd name="T2" fmla="*/ 0 w 3973"/>
              <a:gd name="T3" fmla="*/ 0 h 664"/>
              <a:gd name="T4" fmla="*/ 0 w 3973"/>
              <a:gd name="T5" fmla="*/ 175 h 664"/>
              <a:gd name="T6" fmla="*/ 0 w 3973"/>
              <a:gd name="T7" fmla="*/ 664 h 664"/>
              <a:gd name="T8" fmla="*/ 3973 w 3973"/>
              <a:gd name="T9" fmla="*/ 664 h 664"/>
              <a:gd name="T10" fmla="*/ 3973 w 3973"/>
              <a:gd name="T11" fmla="*/ 175 h 664"/>
              <a:gd name="T12" fmla="*/ 3973 w 3973"/>
              <a:gd name="T13" fmla="*/ 0 h 6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3973" h="664">
                <a:moveTo>
                  <a:pt x="3973" y="0"/>
                </a:moveTo>
                <a:lnTo>
                  <a:pt x="0" y="0"/>
                </a:lnTo>
                <a:lnTo>
                  <a:pt x="0" y="175"/>
                </a:lnTo>
                <a:lnTo>
                  <a:pt x="0" y="664"/>
                </a:lnTo>
                <a:lnTo>
                  <a:pt x="3973" y="664"/>
                </a:lnTo>
                <a:lnTo>
                  <a:pt x="3973" y="175"/>
                </a:lnTo>
                <a:lnTo>
                  <a:pt x="3973" y="0"/>
                </a:lnTo>
                <a:close/>
              </a:path>
            </a:pathLst>
          </a:custGeom>
          <a:solidFill>
            <a:schemeClr val="accent3">
              <a:alpha val="13000"/>
            </a:schemeClr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6745" tIns="48372" rIns="96745" bIns="48372" numCol="1" anchor="t" anchorCtr="0" compatLnSpc="1">
            <a:prstTxWarp prst="textNoShape">
              <a:avLst/>
            </a:prstTxWarp>
          </a:bodyPr>
          <a:lstStyle/>
          <a:p>
            <a:pPr defTabSz="1088205">
              <a:defRPr/>
            </a:pPr>
            <a:endParaRPr sz="1100" kern="0">
              <a:latin typeface="+mj-lt"/>
            </a:endParaRPr>
          </a:p>
        </p:txBody>
      </p:sp>
      <p:sp>
        <p:nvSpPr>
          <p:cNvPr id="39" name="Freeform 42">
            <a:extLst>
              <a:ext uri="{FF2B5EF4-FFF2-40B4-BE49-F238E27FC236}">
                <a16:creationId xmlns:a16="http://schemas.microsoft.com/office/drawing/2014/main" id="{6D1B05F8-82CE-491B-A877-0BAE21471809}"/>
              </a:ext>
            </a:extLst>
          </p:cNvPr>
          <p:cNvSpPr>
            <a:spLocks/>
          </p:cNvSpPr>
          <p:nvPr/>
        </p:nvSpPr>
        <p:spPr bwMode="auto">
          <a:xfrm>
            <a:off x="5840454" y="4595302"/>
            <a:ext cx="1096737" cy="304535"/>
          </a:xfrm>
          <a:custGeom>
            <a:avLst/>
            <a:gdLst>
              <a:gd name="T0" fmla="*/ 4464 w 4464"/>
              <a:gd name="T1" fmla="*/ 0 h 1052"/>
              <a:gd name="T2" fmla="*/ 354 w 4464"/>
              <a:gd name="T3" fmla="*/ 0 h 1052"/>
              <a:gd name="T4" fmla="*/ 0 w 4464"/>
              <a:gd name="T5" fmla="*/ 1052 h 1052"/>
              <a:gd name="T6" fmla="*/ 2988 w 4464"/>
              <a:gd name="T7" fmla="*/ 1052 h 1052"/>
              <a:gd name="T8" fmla="*/ 3376 w 4464"/>
              <a:gd name="T9" fmla="*/ 664 h 1052"/>
              <a:gd name="T10" fmla="*/ 4464 w 4464"/>
              <a:gd name="T11" fmla="*/ 664 h 1052"/>
              <a:gd name="T12" fmla="*/ 4464 w 4464"/>
              <a:gd name="T13" fmla="*/ 175 h 1052"/>
              <a:gd name="T14" fmla="*/ 4464 w 4464"/>
              <a:gd name="T15" fmla="*/ 0 h 1052"/>
              <a:gd name="connsiteX0" fmla="*/ 9663 w 9663"/>
              <a:gd name="connsiteY0" fmla="*/ 0 h 10000"/>
              <a:gd name="connsiteX1" fmla="*/ 456 w 9663"/>
              <a:gd name="connsiteY1" fmla="*/ 0 h 10000"/>
              <a:gd name="connsiteX2" fmla="*/ 0 w 9663"/>
              <a:gd name="connsiteY2" fmla="*/ 10000 h 10000"/>
              <a:gd name="connsiteX3" fmla="*/ 6357 w 9663"/>
              <a:gd name="connsiteY3" fmla="*/ 10000 h 10000"/>
              <a:gd name="connsiteX4" fmla="*/ 7226 w 9663"/>
              <a:gd name="connsiteY4" fmla="*/ 6312 h 10000"/>
              <a:gd name="connsiteX5" fmla="*/ 9663 w 9663"/>
              <a:gd name="connsiteY5" fmla="*/ 6312 h 10000"/>
              <a:gd name="connsiteX6" fmla="*/ 9663 w 9663"/>
              <a:gd name="connsiteY6" fmla="*/ 1663 h 10000"/>
              <a:gd name="connsiteX7" fmla="*/ 9663 w 9663"/>
              <a:gd name="connsiteY7" fmla="*/ 0 h 10000"/>
              <a:gd name="connsiteX0" fmla="*/ 10131 w 10131"/>
              <a:gd name="connsiteY0" fmla="*/ 0 h 10000"/>
              <a:gd name="connsiteX1" fmla="*/ 603 w 10131"/>
              <a:gd name="connsiteY1" fmla="*/ 0 h 10000"/>
              <a:gd name="connsiteX2" fmla="*/ 0 w 10131"/>
              <a:gd name="connsiteY2" fmla="*/ 9940 h 10000"/>
              <a:gd name="connsiteX3" fmla="*/ 6710 w 10131"/>
              <a:gd name="connsiteY3" fmla="*/ 10000 h 10000"/>
              <a:gd name="connsiteX4" fmla="*/ 7609 w 10131"/>
              <a:gd name="connsiteY4" fmla="*/ 6312 h 10000"/>
              <a:gd name="connsiteX5" fmla="*/ 10131 w 10131"/>
              <a:gd name="connsiteY5" fmla="*/ 6312 h 10000"/>
              <a:gd name="connsiteX6" fmla="*/ 10131 w 10131"/>
              <a:gd name="connsiteY6" fmla="*/ 1663 h 10000"/>
              <a:gd name="connsiteX7" fmla="*/ 10131 w 10131"/>
              <a:gd name="connsiteY7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0131" h="10000">
                <a:moveTo>
                  <a:pt x="10131" y="0"/>
                </a:moveTo>
                <a:lnTo>
                  <a:pt x="603" y="0"/>
                </a:lnTo>
                <a:cubicBezTo>
                  <a:pt x="167" y="3051"/>
                  <a:pt x="93" y="6385"/>
                  <a:pt x="0" y="9940"/>
                </a:cubicBezTo>
                <a:lnTo>
                  <a:pt x="6710" y="10000"/>
                </a:lnTo>
                <a:lnTo>
                  <a:pt x="7609" y="6312"/>
                </a:lnTo>
                <a:lnTo>
                  <a:pt x="10131" y="6312"/>
                </a:lnTo>
                <a:lnTo>
                  <a:pt x="10131" y="1663"/>
                </a:lnTo>
                <a:lnTo>
                  <a:pt x="10131" y="0"/>
                </a:lnTo>
                <a:close/>
              </a:path>
            </a:pathLst>
          </a:custGeom>
          <a:solidFill>
            <a:schemeClr val="accent3">
              <a:alpha val="13000"/>
            </a:schemeClr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6745" tIns="48372" rIns="96745" bIns="48372" numCol="1" anchor="t" anchorCtr="0" compatLnSpc="1">
            <a:prstTxWarp prst="textNoShape">
              <a:avLst/>
            </a:prstTxWarp>
          </a:bodyPr>
          <a:lstStyle/>
          <a:p>
            <a:pPr defTabSz="1088205">
              <a:defRPr/>
            </a:pPr>
            <a:endParaRPr sz="1100" kern="0">
              <a:latin typeface="+mj-lt"/>
            </a:endParaRPr>
          </a:p>
        </p:txBody>
      </p:sp>
      <p:sp>
        <p:nvSpPr>
          <p:cNvPr id="41" name="Rectangle 20">
            <a:extLst>
              <a:ext uri="{FF2B5EF4-FFF2-40B4-BE49-F238E27FC236}">
                <a16:creationId xmlns:a16="http://schemas.microsoft.com/office/drawing/2014/main" id="{67F673F8-57BB-48A7-8844-67DC083899C0}"/>
              </a:ext>
            </a:extLst>
          </p:cNvPr>
          <p:cNvSpPr/>
          <p:nvPr/>
        </p:nvSpPr>
        <p:spPr bwMode="gray">
          <a:xfrm flipH="1">
            <a:off x="6001253" y="4609829"/>
            <a:ext cx="742166" cy="229269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wrap="none" lIns="38088" tIns="38088" rIns="38088" bIns="38088" rtlCol="0" anchor="ctr" anchorCtr="0">
            <a:spAutoFit/>
          </a:bodyPr>
          <a:lstStyle/>
          <a:p>
            <a:pPr algn="ctr" defTabSz="609158">
              <a:lnSpc>
                <a:spcPct val="90000"/>
              </a:lnSpc>
              <a:defRPr/>
            </a:pPr>
            <a:r>
              <a:rPr lang="en-US" sz="1100" kern="0" dirty="0">
                <a:latin typeface="+mj-lt"/>
                <a:ea typeface="BentonSans" charset="0"/>
                <a:cs typeface="BentonSans" charset="0"/>
              </a:rPr>
              <a:t>Integration</a:t>
            </a:r>
          </a:p>
        </p:txBody>
      </p:sp>
      <p:sp>
        <p:nvSpPr>
          <p:cNvPr id="46" name="Rectangle 20">
            <a:extLst>
              <a:ext uri="{FF2B5EF4-FFF2-40B4-BE49-F238E27FC236}">
                <a16:creationId xmlns:a16="http://schemas.microsoft.com/office/drawing/2014/main" id="{D02410BA-6DC2-46CB-9295-DA44F38CCF00}"/>
              </a:ext>
            </a:extLst>
          </p:cNvPr>
          <p:cNvSpPr/>
          <p:nvPr/>
        </p:nvSpPr>
        <p:spPr bwMode="gray">
          <a:xfrm flipH="1">
            <a:off x="10167765" y="4553859"/>
            <a:ext cx="586675" cy="229269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wrap="none" lIns="38088" tIns="38088" rIns="38088" bIns="38088" rtlCol="0" anchor="ctr" anchorCtr="0">
            <a:spAutoFit/>
          </a:bodyPr>
          <a:lstStyle/>
          <a:p>
            <a:pPr algn="ctr" defTabSz="609158">
              <a:lnSpc>
                <a:spcPct val="90000"/>
              </a:lnSpc>
              <a:defRPr/>
            </a:pPr>
            <a:r>
              <a:rPr lang="en-US" sz="1100" kern="0" dirty="0">
                <a:latin typeface="+mj-lt"/>
                <a:ea typeface="BentonSans" charset="0"/>
                <a:cs typeface="BentonSans" charset="0"/>
              </a:rPr>
              <a:t>Security</a:t>
            </a:r>
          </a:p>
        </p:txBody>
      </p:sp>
      <p:sp>
        <p:nvSpPr>
          <p:cNvPr id="47" name="Freeform 16">
            <a:extLst>
              <a:ext uri="{FF2B5EF4-FFF2-40B4-BE49-F238E27FC236}">
                <a16:creationId xmlns:a16="http://schemas.microsoft.com/office/drawing/2014/main" id="{20E717A1-5F75-4091-B24D-F0A11BC22E41}"/>
              </a:ext>
            </a:extLst>
          </p:cNvPr>
          <p:cNvSpPr>
            <a:spLocks/>
          </p:cNvSpPr>
          <p:nvPr/>
        </p:nvSpPr>
        <p:spPr bwMode="auto">
          <a:xfrm>
            <a:off x="6038181" y="4178323"/>
            <a:ext cx="1605929" cy="250188"/>
          </a:xfrm>
          <a:custGeom>
            <a:avLst/>
            <a:gdLst>
              <a:gd name="T0" fmla="*/ 4109 w 4109"/>
              <a:gd name="T1" fmla="*/ 0 h 660"/>
              <a:gd name="T2" fmla="*/ 521 w 4109"/>
              <a:gd name="T3" fmla="*/ 0 h 660"/>
              <a:gd name="T4" fmla="*/ 0 w 4109"/>
              <a:gd name="T5" fmla="*/ 660 h 660"/>
              <a:gd name="T6" fmla="*/ 4109 w 4109"/>
              <a:gd name="T7" fmla="*/ 660 h 660"/>
              <a:gd name="T8" fmla="*/ 4109 w 4109"/>
              <a:gd name="T9" fmla="*/ 0 h 660"/>
              <a:gd name="connsiteX0" fmla="*/ 10000 w 10000"/>
              <a:gd name="connsiteY0" fmla="*/ 381 h 10381"/>
              <a:gd name="connsiteX1" fmla="*/ 1085 w 10000"/>
              <a:gd name="connsiteY1" fmla="*/ 0 h 10381"/>
              <a:gd name="connsiteX2" fmla="*/ 0 w 10000"/>
              <a:gd name="connsiteY2" fmla="*/ 10381 h 10381"/>
              <a:gd name="connsiteX3" fmla="*/ 10000 w 10000"/>
              <a:gd name="connsiteY3" fmla="*/ 10381 h 10381"/>
              <a:gd name="connsiteX4" fmla="*/ 10000 w 10000"/>
              <a:gd name="connsiteY4" fmla="*/ 381 h 10381"/>
              <a:gd name="connsiteX0" fmla="*/ 10000 w 10000"/>
              <a:gd name="connsiteY0" fmla="*/ 0 h 10000"/>
              <a:gd name="connsiteX1" fmla="*/ 963 w 10000"/>
              <a:gd name="connsiteY1" fmla="*/ 0 h 10000"/>
              <a:gd name="connsiteX2" fmla="*/ 0 w 10000"/>
              <a:gd name="connsiteY2" fmla="*/ 10000 h 10000"/>
              <a:gd name="connsiteX3" fmla="*/ 10000 w 10000"/>
              <a:gd name="connsiteY3" fmla="*/ 10000 h 10000"/>
              <a:gd name="connsiteX4" fmla="*/ 10000 w 10000"/>
              <a:gd name="connsiteY4" fmla="*/ 0 h 10000"/>
              <a:gd name="connsiteX0" fmla="*/ 10000 w 10000"/>
              <a:gd name="connsiteY0" fmla="*/ 0 h 10000"/>
              <a:gd name="connsiteX1" fmla="*/ 811 w 10000"/>
              <a:gd name="connsiteY1" fmla="*/ 95 h 10000"/>
              <a:gd name="connsiteX2" fmla="*/ 0 w 10000"/>
              <a:gd name="connsiteY2" fmla="*/ 10000 h 10000"/>
              <a:gd name="connsiteX3" fmla="*/ 10000 w 10000"/>
              <a:gd name="connsiteY3" fmla="*/ 10000 h 10000"/>
              <a:gd name="connsiteX4" fmla="*/ 10000 w 10000"/>
              <a:gd name="connsiteY4" fmla="*/ 0 h 10000"/>
              <a:gd name="connsiteX0" fmla="*/ 10000 w 10000"/>
              <a:gd name="connsiteY0" fmla="*/ 0 h 10000"/>
              <a:gd name="connsiteX1" fmla="*/ 811 w 10000"/>
              <a:gd name="connsiteY1" fmla="*/ 95 h 10000"/>
              <a:gd name="connsiteX2" fmla="*/ 0 w 10000"/>
              <a:gd name="connsiteY2" fmla="*/ 10000 h 10000"/>
              <a:gd name="connsiteX3" fmla="*/ 10000 w 10000"/>
              <a:gd name="connsiteY3" fmla="*/ 10000 h 10000"/>
              <a:gd name="connsiteX4" fmla="*/ 10000 w 10000"/>
              <a:gd name="connsiteY4" fmla="*/ 0 h 1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000" h="10000">
                <a:moveTo>
                  <a:pt x="10000" y="0"/>
                </a:moveTo>
                <a:lnTo>
                  <a:pt x="811" y="95"/>
                </a:lnTo>
                <a:cubicBezTo>
                  <a:pt x="471" y="3541"/>
                  <a:pt x="346" y="6333"/>
                  <a:pt x="0" y="10000"/>
                </a:cubicBezTo>
                <a:lnTo>
                  <a:pt x="10000" y="10000"/>
                </a:lnTo>
                <a:lnTo>
                  <a:pt x="10000" y="0"/>
                </a:lnTo>
                <a:close/>
              </a:path>
            </a:pathLst>
          </a:custGeom>
          <a:solidFill>
            <a:schemeClr val="accent3">
              <a:alpha val="25000"/>
            </a:schemeClr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6745" tIns="48372" rIns="96745" bIns="48372" numCol="1" anchor="t" anchorCtr="0" compatLnSpc="1">
            <a:prstTxWarp prst="textNoShape">
              <a:avLst/>
            </a:prstTxWarp>
          </a:bodyPr>
          <a:lstStyle/>
          <a:p>
            <a:pPr defTabSz="1088205">
              <a:defRPr/>
            </a:pPr>
            <a:endParaRPr sz="1100" kern="0" dirty="0">
              <a:latin typeface="+mj-lt"/>
            </a:endParaRPr>
          </a:p>
        </p:txBody>
      </p:sp>
      <p:sp>
        <p:nvSpPr>
          <p:cNvPr id="49" name="Freeform 19">
            <a:extLst>
              <a:ext uri="{FF2B5EF4-FFF2-40B4-BE49-F238E27FC236}">
                <a16:creationId xmlns:a16="http://schemas.microsoft.com/office/drawing/2014/main" id="{C44736D6-60AB-4DD9-BFCE-C7A25864E847}"/>
              </a:ext>
            </a:extLst>
          </p:cNvPr>
          <p:cNvSpPr>
            <a:spLocks/>
          </p:cNvSpPr>
          <p:nvPr/>
        </p:nvSpPr>
        <p:spPr bwMode="auto">
          <a:xfrm>
            <a:off x="9974629" y="4248088"/>
            <a:ext cx="1413257" cy="223500"/>
          </a:xfrm>
          <a:custGeom>
            <a:avLst/>
            <a:gdLst>
              <a:gd name="T0" fmla="*/ 3588 w 4109"/>
              <a:gd name="T1" fmla="*/ 0 h 660"/>
              <a:gd name="T2" fmla="*/ 0 w 4109"/>
              <a:gd name="T3" fmla="*/ 0 h 660"/>
              <a:gd name="T4" fmla="*/ 0 w 4109"/>
              <a:gd name="T5" fmla="*/ 107 h 660"/>
              <a:gd name="T6" fmla="*/ 0 w 4109"/>
              <a:gd name="T7" fmla="*/ 660 h 660"/>
              <a:gd name="T8" fmla="*/ 4109 w 4109"/>
              <a:gd name="T9" fmla="*/ 660 h 660"/>
              <a:gd name="T10" fmla="*/ 3588 w 4109"/>
              <a:gd name="T11" fmla="*/ 0 h 660"/>
              <a:gd name="connsiteX0" fmla="*/ 8853 w 10000"/>
              <a:gd name="connsiteY0" fmla="*/ 0 h 10095"/>
              <a:gd name="connsiteX1" fmla="*/ 0 w 10000"/>
              <a:gd name="connsiteY1" fmla="*/ 95 h 10095"/>
              <a:gd name="connsiteX2" fmla="*/ 0 w 10000"/>
              <a:gd name="connsiteY2" fmla="*/ 1716 h 10095"/>
              <a:gd name="connsiteX3" fmla="*/ 0 w 10000"/>
              <a:gd name="connsiteY3" fmla="*/ 10095 h 10095"/>
              <a:gd name="connsiteX4" fmla="*/ 10000 w 10000"/>
              <a:gd name="connsiteY4" fmla="*/ 10095 h 10095"/>
              <a:gd name="connsiteX5" fmla="*/ 8853 w 10000"/>
              <a:gd name="connsiteY5" fmla="*/ 0 h 10095"/>
              <a:gd name="connsiteX0" fmla="*/ 9035 w 10000"/>
              <a:gd name="connsiteY0" fmla="*/ 0 h 10095"/>
              <a:gd name="connsiteX1" fmla="*/ 0 w 10000"/>
              <a:gd name="connsiteY1" fmla="*/ 95 h 10095"/>
              <a:gd name="connsiteX2" fmla="*/ 0 w 10000"/>
              <a:gd name="connsiteY2" fmla="*/ 1716 h 10095"/>
              <a:gd name="connsiteX3" fmla="*/ 0 w 10000"/>
              <a:gd name="connsiteY3" fmla="*/ 10095 h 10095"/>
              <a:gd name="connsiteX4" fmla="*/ 10000 w 10000"/>
              <a:gd name="connsiteY4" fmla="*/ 10095 h 10095"/>
              <a:gd name="connsiteX5" fmla="*/ 9035 w 10000"/>
              <a:gd name="connsiteY5" fmla="*/ 0 h 10095"/>
              <a:gd name="connsiteX0" fmla="*/ 9156 w 10000"/>
              <a:gd name="connsiteY0" fmla="*/ 0 h 10095"/>
              <a:gd name="connsiteX1" fmla="*/ 0 w 10000"/>
              <a:gd name="connsiteY1" fmla="*/ 95 h 10095"/>
              <a:gd name="connsiteX2" fmla="*/ 0 w 10000"/>
              <a:gd name="connsiteY2" fmla="*/ 1716 h 10095"/>
              <a:gd name="connsiteX3" fmla="*/ 0 w 10000"/>
              <a:gd name="connsiteY3" fmla="*/ 10095 h 10095"/>
              <a:gd name="connsiteX4" fmla="*/ 10000 w 10000"/>
              <a:gd name="connsiteY4" fmla="*/ 10095 h 10095"/>
              <a:gd name="connsiteX5" fmla="*/ 9156 w 10000"/>
              <a:gd name="connsiteY5" fmla="*/ 0 h 10095"/>
              <a:gd name="connsiteX0" fmla="*/ 9156 w 10000"/>
              <a:gd name="connsiteY0" fmla="*/ 0 h 10095"/>
              <a:gd name="connsiteX1" fmla="*/ 0 w 10000"/>
              <a:gd name="connsiteY1" fmla="*/ 95 h 10095"/>
              <a:gd name="connsiteX2" fmla="*/ 0 w 10000"/>
              <a:gd name="connsiteY2" fmla="*/ 1716 h 10095"/>
              <a:gd name="connsiteX3" fmla="*/ 0 w 10000"/>
              <a:gd name="connsiteY3" fmla="*/ 10095 h 10095"/>
              <a:gd name="connsiteX4" fmla="*/ 10000 w 10000"/>
              <a:gd name="connsiteY4" fmla="*/ 10095 h 10095"/>
              <a:gd name="connsiteX5" fmla="*/ 9156 w 10000"/>
              <a:gd name="connsiteY5" fmla="*/ 0 h 100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0000" h="10095">
                <a:moveTo>
                  <a:pt x="9156" y="0"/>
                </a:moveTo>
                <a:lnTo>
                  <a:pt x="0" y="95"/>
                </a:lnTo>
                <a:lnTo>
                  <a:pt x="0" y="1716"/>
                </a:lnTo>
                <a:lnTo>
                  <a:pt x="0" y="10095"/>
                </a:lnTo>
                <a:lnTo>
                  <a:pt x="10000" y="10095"/>
                </a:lnTo>
                <a:cubicBezTo>
                  <a:pt x="9664" y="6489"/>
                  <a:pt x="9662" y="3727"/>
                  <a:pt x="9156" y="0"/>
                </a:cubicBezTo>
                <a:close/>
              </a:path>
            </a:pathLst>
          </a:custGeom>
          <a:solidFill>
            <a:schemeClr val="accent3">
              <a:alpha val="13000"/>
            </a:schemeClr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6745" tIns="48372" rIns="96745" bIns="48372" numCol="1" anchor="t" anchorCtr="0" compatLnSpc="1">
            <a:prstTxWarp prst="textNoShape">
              <a:avLst/>
            </a:prstTxWarp>
          </a:bodyPr>
          <a:lstStyle/>
          <a:p>
            <a:pPr defTabSz="1088205">
              <a:defRPr/>
            </a:pPr>
            <a:endParaRPr sz="1100" kern="0">
              <a:latin typeface="+mj-lt"/>
            </a:endParaRPr>
          </a:p>
        </p:txBody>
      </p:sp>
      <p:sp>
        <p:nvSpPr>
          <p:cNvPr id="50" name="Rectangle 20">
            <a:extLst>
              <a:ext uri="{FF2B5EF4-FFF2-40B4-BE49-F238E27FC236}">
                <a16:creationId xmlns:a16="http://schemas.microsoft.com/office/drawing/2014/main" id="{2335E808-97A1-4EC6-8383-2DF0084D8723}"/>
              </a:ext>
            </a:extLst>
          </p:cNvPr>
          <p:cNvSpPr/>
          <p:nvPr/>
        </p:nvSpPr>
        <p:spPr bwMode="gray">
          <a:xfrm flipH="1">
            <a:off x="6512639" y="4192996"/>
            <a:ext cx="642779" cy="229269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wrap="none" lIns="38088" tIns="38088" rIns="38088" bIns="38088" rtlCol="0" anchor="ctr" anchorCtr="0">
            <a:spAutoFit/>
          </a:bodyPr>
          <a:lstStyle/>
          <a:p>
            <a:pPr algn="ctr" defTabSz="609158">
              <a:lnSpc>
                <a:spcPct val="90000"/>
              </a:lnSpc>
              <a:defRPr/>
            </a:pPr>
            <a:r>
              <a:rPr lang="en-US" sz="1100" kern="0" dirty="0">
                <a:latin typeface="+mj-lt"/>
                <a:ea typeface="BentonSans" charset="0"/>
                <a:cs typeface="BentonSans" charset="0"/>
              </a:rPr>
              <a:t>Analytics</a:t>
            </a:r>
          </a:p>
        </p:txBody>
      </p:sp>
      <p:sp>
        <p:nvSpPr>
          <p:cNvPr id="53" name="Rectangle 20">
            <a:extLst>
              <a:ext uri="{FF2B5EF4-FFF2-40B4-BE49-F238E27FC236}">
                <a16:creationId xmlns:a16="http://schemas.microsoft.com/office/drawing/2014/main" id="{ED552F11-3602-4191-ADBB-B4E02DA98715}"/>
              </a:ext>
            </a:extLst>
          </p:cNvPr>
          <p:cNvSpPr/>
          <p:nvPr/>
        </p:nvSpPr>
        <p:spPr bwMode="gray">
          <a:xfrm flipH="1">
            <a:off x="9962108" y="4262713"/>
            <a:ext cx="1235892" cy="229269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wrap="none" lIns="38088" tIns="38088" rIns="38088" bIns="38088" rtlCol="0" anchor="ctr" anchorCtr="0">
            <a:spAutoFit/>
          </a:bodyPr>
          <a:lstStyle/>
          <a:p>
            <a:pPr algn="ctr" defTabSz="609158">
              <a:lnSpc>
                <a:spcPct val="90000"/>
              </a:lnSpc>
              <a:defRPr/>
            </a:pPr>
            <a:r>
              <a:rPr lang="en-US" sz="1100" kern="0" dirty="0">
                <a:latin typeface="+mj-lt"/>
                <a:ea typeface="BentonSans" charset="0"/>
                <a:cs typeface="BentonSans" charset="0"/>
              </a:rPr>
              <a:t>Data Management</a:t>
            </a:r>
          </a:p>
        </p:txBody>
      </p:sp>
      <p:sp>
        <p:nvSpPr>
          <p:cNvPr id="55" name="Rectangle 9">
            <a:extLst>
              <a:ext uri="{FF2B5EF4-FFF2-40B4-BE49-F238E27FC236}">
                <a16:creationId xmlns:a16="http://schemas.microsoft.com/office/drawing/2014/main" id="{22EFFBC5-A1B2-417F-8D96-45EF60E93D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2366" y="3208982"/>
            <a:ext cx="1367857" cy="220905"/>
          </a:xfrm>
          <a:prstGeom prst="rect">
            <a:avLst/>
          </a:prstGeom>
          <a:solidFill>
            <a:srgbClr val="609A7E">
              <a:alpha val="37000"/>
            </a:srgbClr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6745" tIns="48372" rIns="96745" bIns="48372" numCol="1" anchor="t" anchorCtr="0" compatLnSpc="1">
            <a:prstTxWarp prst="textNoShape">
              <a:avLst/>
            </a:prstTxWarp>
          </a:bodyPr>
          <a:lstStyle/>
          <a:p>
            <a:pPr defTabSz="1088205">
              <a:defRPr/>
            </a:pPr>
            <a:endParaRPr sz="1100" kern="0">
              <a:latin typeface="+mj-lt"/>
            </a:endParaRPr>
          </a:p>
        </p:txBody>
      </p:sp>
      <p:sp>
        <p:nvSpPr>
          <p:cNvPr id="58" name="Rectangle 20">
            <a:extLst>
              <a:ext uri="{FF2B5EF4-FFF2-40B4-BE49-F238E27FC236}">
                <a16:creationId xmlns:a16="http://schemas.microsoft.com/office/drawing/2014/main" id="{F0FB2C14-4BDB-4B1D-8F12-C9871A2D476D}"/>
              </a:ext>
            </a:extLst>
          </p:cNvPr>
          <p:cNvSpPr/>
          <p:nvPr/>
        </p:nvSpPr>
        <p:spPr bwMode="gray">
          <a:xfrm flipH="1">
            <a:off x="7444406" y="3203350"/>
            <a:ext cx="843155" cy="229269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wrap="none" lIns="38088" tIns="38088" rIns="38088" bIns="38088" rtlCol="0" anchor="ctr" anchorCtr="0">
            <a:spAutoFit/>
          </a:bodyPr>
          <a:lstStyle/>
          <a:p>
            <a:pPr algn="ctr" defTabSz="609158">
              <a:lnSpc>
                <a:spcPct val="90000"/>
              </a:lnSpc>
              <a:defRPr/>
            </a:pPr>
            <a:r>
              <a:rPr lang="en-US" sz="1100" kern="0" dirty="0">
                <a:latin typeface="+mj-lt"/>
                <a:ea typeface="BentonSans" charset="0"/>
                <a:cs typeface="BentonSans" charset="0"/>
              </a:rPr>
              <a:t>Master Data</a:t>
            </a:r>
          </a:p>
        </p:txBody>
      </p:sp>
      <p:sp>
        <p:nvSpPr>
          <p:cNvPr id="63" name="Rectangle 13">
            <a:extLst>
              <a:ext uri="{FF2B5EF4-FFF2-40B4-BE49-F238E27FC236}">
                <a16:creationId xmlns:a16="http://schemas.microsoft.com/office/drawing/2014/main" id="{47DFB744-B104-4E17-80E7-7D59D15CAB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535696" y="3203350"/>
            <a:ext cx="1222533" cy="210622"/>
          </a:xfrm>
          <a:prstGeom prst="rect">
            <a:avLst/>
          </a:prstGeom>
          <a:solidFill>
            <a:srgbClr val="609A7E">
              <a:alpha val="37000"/>
            </a:srgbClr>
          </a:solidFill>
          <a:ln w="7938" cap="flat">
            <a:noFill/>
            <a:prstDash val="solid"/>
            <a:miter lim="800000"/>
            <a:headEnd/>
            <a:tailEnd/>
          </a:ln>
        </p:spPr>
        <p:txBody>
          <a:bodyPr vert="horz" wrap="square" lIns="96745" tIns="48372" rIns="96745" bIns="48372" numCol="1" anchor="t" anchorCtr="0" compatLnSpc="1">
            <a:prstTxWarp prst="textNoShape">
              <a:avLst/>
            </a:prstTxWarp>
          </a:bodyPr>
          <a:lstStyle/>
          <a:p>
            <a:pPr defTabSz="1088205">
              <a:defRPr/>
            </a:pPr>
            <a:endParaRPr sz="1100" kern="0">
              <a:latin typeface="+mj-lt"/>
            </a:endParaRPr>
          </a:p>
        </p:txBody>
      </p:sp>
      <p:sp>
        <p:nvSpPr>
          <p:cNvPr id="65" name="Rectangle 20">
            <a:extLst>
              <a:ext uri="{FF2B5EF4-FFF2-40B4-BE49-F238E27FC236}">
                <a16:creationId xmlns:a16="http://schemas.microsoft.com/office/drawing/2014/main" id="{B0D09641-70C0-4FA0-AA11-F2A2B7CB953D}"/>
              </a:ext>
            </a:extLst>
          </p:cNvPr>
          <p:cNvSpPr/>
          <p:nvPr/>
        </p:nvSpPr>
        <p:spPr bwMode="gray">
          <a:xfrm flipH="1">
            <a:off x="9515343" y="3180310"/>
            <a:ext cx="1239097" cy="229269"/>
          </a:xfrm>
          <a:prstGeom prst="rect">
            <a:avLst/>
          </a:prstGeom>
          <a:noFill/>
          <a:ln w="9525">
            <a:noFill/>
            <a:prstDash val="solid"/>
          </a:ln>
        </p:spPr>
        <p:txBody>
          <a:bodyPr wrap="none" lIns="38088" tIns="38088" rIns="38088" bIns="38088" rtlCol="0" anchor="ctr" anchorCtr="0">
            <a:spAutoFit/>
          </a:bodyPr>
          <a:lstStyle/>
          <a:p>
            <a:pPr algn="ctr" defTabSz="609158">
              <a:lnSpc>
                <a:spcPct val="90000"/>
              </a:lnSpc>
              <a:defRPr/>
            </a:pPr>
            <a:r>
              <a:rPr lang="en-US" sz="1100" kern="0" dirty="0">
                <a:latin typeface="+mj-lt"/>
                <a:ea typeface="BentonSans" charset="0"/>
                <a:cs typeface="BentonSans" charset="0"/>
              </a:rPr>
              <a:t>Commercialization</a:t>
            </a:r>
          </a:p>
        </p:txBody>
      </p:sp>
      <p:sp>
        <p:nvSpPr>
          <p:cNvPr id="66" name="Down Arrow 5">
            <a:extLst>
              <a:ext uri="{FF2B5EF4-FFF2-40B4-BE49-F238E27FC236}">
                <a16:creationId xmlns:a16="http://schemas.microsoft.com/office/drawing/2014/main" id="{4DEB54F7-4A55-43BE-A2D8-CEC77FBAB98A}"/>
              </a:ext>
            </a:extLst>
          </p:cNvPr>
          <p:cNvSpPr/>
          <p:nvPr/>
        </p:nvSpPr>
        <p:spPr bwMode="gray">
          <a:xfrm>
            <a:off x="9124635" y="2307224"/>
            <a:ext cx="322877" cy="369308"/>
          </a:xfrm>
          <a:prstGeom prst="downArrow">
            <a:avLst/>
          </a:prstGeom>
          <a:noFill/>
          <a:ln w="25400" algn="ctr">
            <a:solidFill>
              <a:schemeClr val="accent1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9CCF16B7-750C-46C2-9CA2-59EDB3A6A431}"/>
              </a:ext>
            </a:extLst>
          </p:cNvPr>
          <p:cNvSpPr txBox="1"/>
          <p:nvPr/>
        </p:nvSpPr>
        <p:spPr>
          <a:xfrm>
            <a:off x="3060482" y="6519923"/>
            <a:ext cx="4794780" cy="185450"/>
          </a:xfrm>
          <a:prstGeom prst="rect">
            <a:avLst/>
          </a:prstGeom>
          <a:noFill/>
          <a:ln w="6350" cmpd="thickThin">
            <a:noFill/>
          </a:ln>
          <a:effectLst/>
        </p:spPr>
        <p:txBody>
          <a:bodyPr wrap="square" lIns="35991" rIns="0" rtlCol="0" anchor="ctr" anchorCtr="0">
            <a:noAutofit/>
          </a:bodyPr>
          <a:lstStyle/>
          <a:p>
            <a:pPr indent="449445"/>
            <a:r>
              <a:rPr lang="en-CA" sz="800" i="1" dirty="0"/>
              <a:t>* This is the current state of planning and may be changed by SAP at any time without notice.</a:t>
            </a:r>
            <a:endParaRPr lang="de-DE" sz="800" i="1" dirty="0"/>
          </a:p>
        </p:txBody>
      </p:sp>
    </p:spTree>
    <p:extLst>
      <p:ext uri="{BB962C8B-B14F-4D97-AF65-F5344CB8AC3E}">
        <p14:creationId xmlns:p14="http://schemas.microsoft.com/office/powerpoint/2010/main" val="11825735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5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: Rounded Corners 45">
            <a:extLst>
              <a:ext uri="{FF2B5EF4-FFF2-40B4-BE49-F238E27FC236}">
                <a16:creationId xmlns:a16="http://schemas.microsoft.com/office/drawing/2014/main" id="{16DC0A01-C0D3-4633-9394-99399EA8BD2A}"/>
              </a:ext>
            </a:extLst>
          </p:cNvPr>
          <p:cNvSpPr/>
          <p:nvPr/>
        </p:nvSpPr>
        <p:spPr bwMode="gray">
          <a:xfrm>
            <a:off x="337825" y="367891"/>
            <a:ext cx="11186475" cy="7641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47A16B7-967E-4231-BB9D-D67002902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9750" y="387679"/>
            <a:ext cx="11186476" cy="646331"/>
          </a:xfrm>
        </p:spPr>
        <p:txBody>
          <a:bodyPr/>
          <a:lstStyle/>
          <a:p>
            <a:r>
              <a:rPr lang="en-US" altLang="zh-CN" dirty="0"/>
              <a:t>Integration </a:t>
            </a:r>
            <a:br>
              <a:rPr lang="en-US" altLang="zh-CN" dirty="0"/>
            </a:br>
            <a:r>
              <a:rPr lang="en-US" altLang="zh-CN" sz="1800" b="0" dirty="0"/>
              <a:t>Landscape</a:t>
            </a:r>
            <a:r>
              <a:rPr lang="zh-CN" altLang="en-US" sz="1800" b="0" dirty="0"/>
              <a:t> </a:t>
            </a:r>
            <a:r>
              <a:rPr lang="en-US" altLang="zh-CN" sz="1800" b="0" dirty="0"/>
              <a:t>Approach</a:t>
            </a:r>
            <a:endParaRPr lang="en-US" sz="1800" dirty="0"/>
          </a:p>
        </p:txBody>
      </p:sp>
      <p:sp>
        <p:nvSpPr>
          <p:cNvPr id="10" name="Rectangle 19">
            <a:extLst>
              <a:ext uri="{FF2B5EF4-FFF2-40B4-BE49-F238E27FC236}">
                <a16:creationId xmlns:a16="http://schemas.microsoft.com/office/drawing/2014/main" id="{5C18BD1F-4C2E-402D-927F-E215C8EC65A5}"/>
              </a:ext>
            </a:extLst>
          </p:cNvPr>
          <p:cNvSpPr/>
          <p:nvPr/>
        </p:nvSpPr>
        <p:spPr bwMode="gray">
          <a:xfrm>
            <a:off x="8423967" y="1865732"/>
            <a:ext cx="1078413" cy="56785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 rtlCol="0" anchor="ctr" anchorCtr="0"/>
          <a:lstStyle/>
          <a:p>
            <a:pPr algn="ctr"/>
            <a:r>
              <a:rPr lang="en-US" sz="2000" b="1" dirty="0">
                <a:solidFill>
                  <a:schemeClr val="accent3"/>
                </a:solidFill>
                <a:cs typeface="Calibri"/>
              </a:rPr>
              <a:t>SAP EWM</a:t>
            </a:r>
          </a:p>
        </p:txBody>
      </p:sp>
      <p:pic>
        <p:nvPicPr>
          <p:cNvPr id="11" name="Picture Placeholder 2">
            <a:extLst>
              <a:ext uri="{FF2B5EF4-FFF2-40B4-BE49-F238E27FC236}">
                <a16:creationId xmlns:a16="http://schemas.microsoft.com/office/drawing/2014/main" id="{B6C54B30-93F4-48C9-98B3-D171C8F882F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22815" y="2128846"/>
            <a:ext cx="1823817" cy="1823817"/>
          </a:xfrm>
          <a:prstGeom prst="rect">
            <a:avLst/>
          </a:prstGeom>
        </p:spPr>
      </p:pic>
      <p:sp>
        <p:nvSpPr>
          <p:cNvPr id="12" name="Rectangle 19">
            <a:extLst>
              <a:ext uri="{FF2B5EF4-FFF2-40B4-BE49-F238E27FC236}">
                <a16:creationId xmlns:a16="http://schemas.microsoft.com/office/drawing/2014/main" id="{CDFAFD0C-7534-49A5-9578-D6F673549351}"/>
              </a:ext>
            </a:extLst>
          </p:cNvPr>
          <p:cNvSpPr/>
          <p:nvPr/>
        </p:nvSpPr>
        <p:spPr bwMode="gray">
          <a:xfrm>
            <a:off x="449750" y="1706971"/>
            <a:ext cx="1531597" cy="706050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 rtlCol="0" anchor="ctr" anchorCtr="0"/>
          <a:lstStyle/>
          <a:p>
            <a:pPr algn="ctr"/>
            <a:r>
              <a:rPr lang="en-US" sz="2000" b="1" dirty="0">
                <a:solidFill>
                  <a:schemeClr val="accent3"/>
                </a:solidFill>
                <a:cs typeface="Calibri"/>
              </a:rPr>
              <a:t>SAP Warehouse Insights</a:t>
            </a:r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CF01FE0B-4E6B-42AC-B0EB-9A740C3E3338}"/>
              </a:ext>
            </a:extLst>
          </p:cNvPr>
          <p:cNvSpPr/>
          <p:nvPr/>
        </p:nvSpPr>
        <p:spPr bwMode="gray">
          <a:xfrm rot="10800000">
            <a:off x="3232942" y="2468580"/>
            <a:ext cx="3413846" cy="289925"/>
          </a:xfrm>
          <a:prstGeom prst="rightArrow">
            <a:avLst/>
          </a:prstGeom>
          <a:noFill/>
          <a:ln w="25400" algn="ctr">
            <a:solidFill>
              <a:schemeClr val="tx1">
                <a:lumMod val="50000"/>
                <a:lumOff val="50000"/>
              </a:schemeClr>
            </a:solidFill>
            <a:prstDash val="sysDash"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3" name="Arrow: Right 12">
            <a:extLst>
              <a:ext uri="{FF2B5EF4-FFF2-40B4-BE49-F238E27FC236}">
                <a16:creationId xmlns:a16="http://schemas.microsoft.com/office/drawing/2014/main" id="{440ADA18-1C8C-4EE0-883E-D0256A7853C4}"/>
              </a:ext>
            </a:extLst>
          </p:cNvPr>
          <p:cNvSpPr/>
          <p:nvPr/>
        </p:nvSpPr>
        <p:spPr bwMode="gray">
          <a:xfrm>
            <a:off x="3232944" y="3313374"/>
            <a:ext cx="3413843" cy="277236"/>
          </a:xfrm>
          <a:prstGeom prst="rightArrow">
            <a:avLst/>
          </a:prstGeom>
          <a:noFill/>
          <a:ln w="25400" algn="ctr">
            <a:solidFill>
              <a:schemeClr val="tx1">
                <a:lumMod val="50000"/>
                <a:lumOff val="50000"/>
              </a:schemeClr>
            </a:solidFill>
            <a:prstDash val="sysDash"/>
            <a:miter lim="800000"/>
            <a:headEnd/>
            <a:tailEnd/>
          </a:ln>
        </p:spPr>
        <p:txBody>
          <a:bodyPr rot="0" spcFirstLastPara="0" vertOverflow="overflow" horzOverflow="overflow" vert="horz" wrap="square" lIns="90000" tIns="72000" rIns="90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800" kern="0" err="1">
              <a:ea typeface="Arial Unicode MS" pitchFamily="34" charset="-128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8C05FED-680F-4437-929C-F00C59292F7B}"/>
              </a:ext>
            </a:extLst>
          </p:cNvPr>
          <p:cNvSpPr txBox="1"/>
          <p:nvPr/>
        </p:nvSpPr>
        <p:spPr>
          <a:xfrm>
            <a:off x="3368785" y="1640664"/>
            <a:ext cx="2005107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altLang="zh-CN" sz="1400" kern="0" dirty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From</a:t>
            </a:r>
            <a:r>
              <a:rPr lang="zh-CN" altLang="en-US" sz="1400" kern="0" dirty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sz="1400" kern="0" dirty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SAP</a:t>
            </a:r>
            <a:r>
              <a:rPr lang="zh-CN" altLang="en-US" sz="1400" kern="0" dirty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sz="1400" kern="0" dirty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EWM</a:t>
            </a:r>
            <a:r>
              <a:rPr lang="en-US" altLang="zh-CN" sz="1400" kern="0" dirty="0"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zh-CN" altLang="en-US" sz="1400" kern="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400" kern="0" dirty="0">
                <a:ea typeface="Arial Unicode MS" pitchFamily="34" charset="-128"/>
                <a:cs typeface="Arial Unicode MS" pitchFamily="34" charset="-128"/>
              </a:rPr>
              <a:t>Warehouse Layout / Active Resources /Open Warehouse Orders/ etc.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C139A60E-D685-4BD6-9C2A-ECA1612A18D0}"/>
              </a:ext>
            </a:extLst>
          </p:cNvPr>
          <p:cNvSpPr txBox="1"/>
          <p:nvPr/>
        </p:nvSpPr>
        <p:spPr>
          <a:xfrm>
            <a:off x="3853705" y="3671924"/>
            <a:ext cx="263966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altLang="zh-CN" sz="1400" ker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To</a:t>
            </a:r>
            <a:r>
              <a:rPr lang="zh-CN" altLang="en-US" sz="1400" ker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sz="1400" ker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SAP</a:t>
            </a:r>
            <a:r>
              <a:rPr lang="zh-CN" altLang="en-US" sz="1400" ker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sz="1400" kern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EWM</a:t>
            </a:r>
            <a:r>
              <a:rPr lang="en-US" altLang="zh-CN" sz="1400" kern="0">
                <a:ea typeface="Arial Unicode MS" pitchFamily="34" charset="-128"/>
                <a:cs typeface="Arial Unicode MS" pitchFamily="34" charset="-128"/>
              </a:rPr>
              <a:t>:</a:t>
            </a:r>
            <a:r>
              <a:rPr lang="zh-CN" altLang="en-US" sz="1400" kern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1400" kern="0">
                <a:ea typeface="Arial Unicode MS" pitchFamily="34" charset="-128"/>
                <a:cs typeface="Arial Unicode MS" pitchFamily="34" charset="-128"/>
              </a:rPr>
              <a:t>Optimized Warehouse Order assignment</a:t>
            </a:r>
          </a:p>
        </p:txBody>
      </p:sp>
      <p:sp>
        <p:nvSpPr>
          <p:cNvPr id="30" name="Arrow: Right 29">
            <a:extLst>
              <a:ext uri="{FF2B5EF4-FFF2-40B4-BE49-F238E27FC236}">
                <a16:creationId xmlns:a16="http://schemas.microsoft.com/office/drawing/2014/main" id="{B054EC40-0C03-457B-8949-5C64421DDCF7}"/>
              </a:ext>
            </a:extLst>
          </p:cNvPr>
          <p:cNvSpPr/>
          <p:nvPr/>
        </p:nvSpPr>
        <p:spPr bwMode="gray">
          <a:xfrm rot="10800000">
            <a:off x="7772573" y="2669861"/>
            <a:ext cx="987454" cy="231154"/>
          </a:xfrm>
          <a:prstGeom prst="rightArrow">
            <a:avLst/>
          </a:prstGeom>
          <a:noFill/>
          <a:ln w="25400" algn="ctr">
            <a:solidFill>
              <a:schemeClr val="tx1">
                <a:lumMod val="50000"/>
                <a:lumOff val="50000"/>
              </a:schemeClr>
            </a:solidFill>
            <a:prstDash val="sysDash"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B37AD2EB-7CB0-4785-9915-EB2935AC7188}"/>
              </a:ext>
            </a:extLst>
          </p:cNvPr>
          <p:cNvSpPr/>
          <p:nvPr/>
        </p:nvSpPr>
        <p:spPr bwMode="gray">
          <a:xfrm>
            <a:off x="7800283" y="3504871"/>
            <a:ext cx="959745" cy="231154"/>
          </a:xfrm>
          <a:prstGeom prst="rightArrow">
            <a:avLst/>
          </a:prstGeom>
          <a:noFill/>
          <a:ln w="25400" algn="ctr">
            <a:solidFill>
              <a:schemeClr val="tx1">
                <a:lumMod val="50000"/>
                <a:lumOff val="50000"/>
              </a:schemeClr>
            </a:solidFill>
            <a:prstDash val="sysDash"/>
            <a:miter lim="800000"/>
            <a:headEnd/>
            <a:tailEnd/>
          </a:ln>
        </p:spPr>
        <p:txBody>
          <a:bodyPr rot="0" spcFirstLastPara="0" vertOverflow="overflow" horzOverflow="overflow" vert="horz" wrap="square" lIns="90000" tIns="72000" rIns="90000" bIns="72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800" kern="0" err="1">
              <a:ea typeface="Arial Unicode MS" pitchFamily="34" charset="-128"/>
            </a:endParaRPr>
          </a:p>
        </p:txBody>
      </p:sp>
      <p:sp>
        <p:nvSpPr>
          <p:cNvPr id="32" name="Rectangle 19">
            <a:extLst>
              <a:ext uri="{FF2B5EF4-FFF2-40B4-BE49-F238E27FC236}">
                <a16:creationId xmlns:a16="http://schemas.microsoft.com/office/drawing/2014/main" id="{9435EA26-73DB-476A-80FB-FC95D2B7AA63}"/>
              </a:ext>
            </a:extLst>
          </p:cNvPr>
          <p:cNvSpPr/>
          <p:nvPr/>
        </p:nvSpPr>
        <p:spPr bwMode="gray">
          <a:xfrm>
            <a:off x="6811976" y="1577517"/>
            <a:ext cx="1325338" cy="567857"/>
          </a:xfrm>
          <a:prstGeom prst="rect">
            <a:avLst/>
          </a:prstGeom>
          <a:solidFill>
            <a:schemeClr val="bg1">
              <a:lumMod val="85000"/>
            </a:schemeClr>
          </a:solidFill>
          <a:ln w="6350" algn="ctr">
            <a:noFill/>
            <a:miter lim="800000"/>
            <a:headEnd/>
            <a:tailEnd/>
          </a:ln>
        </p:spPr>
        <p:txBody>
          <a:bodyPr lIns="0" tIns="0" rIns="0" bIns="0" rtlCol="0" anchor="ctr" anchorCtr="0"/>
          <a:lstStyle/>
          <a:p>
            <a:pPr algn="ctr"/>
            <a:r>
              <a:rPr lang="en-US" sz="2000" b="1" dirty="0">
                <a:cs typeface="Calibri"/>
              </a:rPr>
              <a:t>SAP Cloud Connector</a:t>
            </a:r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D2F75071-6D74-CE48-8F59-A6C2DD21F4C1}"/>
              </a:ext>
            </a:extLst>
          </p:cNvPr>
          <p:cNvSpPr/>
          <p:nvPr/>
        </p:nvSpPr>
        <p:spPr bwMode="gray">
          <a:xfrm>
            <a:off x="3053898" y="1372009"/>
            <a:ext cx="3694107" cy="2869907"/>
          </a:xfrm>
          <a:prstGeom prst="roundRect">
            <a:avLst/>
          </a:prstGeom>
          <a:noFill/>
          <a:ln w="25400" algn="ctr">
            <a:solidFill>
              <a:schemeClr val="accent1"/>
            </a:solidFill>
            <a:prstDash val="sysDash"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D7BF25-0552-1541-99F4-A3B61310AF58}"/>
              </a:ext>
            </a:extLst>
          </p:cNvPr>
          <p:cNvSpPr txBox="1"/>
          <p:nvPr/>
        </p:nvSpPr>
        <p:spPr>
          <a:xfrm>
            <a:off x="3534496" y="4308838"/>
            <a:ext cx="25630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800" b="1" kern="0" dirty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LIVE Optimization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B9EE8C9A-2461-784F-A48C-9701F8D90D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2829" y="2689516"/>
            <a:ext cx="959745" cy="959745"/>
          </a:xfrm>
          <a:prstGeom prst="rect">
            <a:avLst/>
          </a:prstGeom>
        </p:spPr>
      </p:pic>
      <p:grpSp>
        <p:nvGrpSpPr>
          <p:cNvPr id="35" name="Gruppierung 143">
            <a:extLst>
              <a:ext uri="{FF2B5EF4-FFF2-40B4-BE49-F238E27FC236}">
                <a16:creationId xmlns:a16="http://schemas.microsoft.com/office/drawing/2014/main" id="{BB422F2A-E64C-CF4C-975C-EDE8B50461D8}"/>
              </a:ext>
            </a:extLst>
          </p:cNvPr>
          <p:cNvGrpSpPr/>
          <p:nvPr/>
        </p:nvGrpSpPr>
        <p:grpSpPr>
          <a:xfrm>
            <a:off x="8998939" y="2109787"/>
            <a:ext cx="1229298" cy="1562137"/>
            <a:chOff x="11123102" y="1472648"/>
            <a:chExt cx="462420" cy="370247"/>
          </a:xfrm>
        </p:grpSpPr>
        <p:sp>
          <p:nvSpPr>
            <p:cNvPr id="36" name="Pentagon 21">
              <a:extLst>
                <a:ext uri="{FF2B5EF4-FFF2-40B4-BE49-F238E27FC236}">
                  <a16:creationId xmlns:a16="http://schemas.microsoft.com/office/drawing/2014/main" id="{1D100B65-D901-EE4D-A35D-79031B34CB47}"/>
                </a:ext>
              </a:extLst>
            </p:cNvPr>
            <p:cNvSpPr/>
            <p:nvPr/>
          </p:nvSpPr>
          <p:spPr bwMode="gray">
            <a:xfrm rot="16200000">
              <a:off x="11169188" y="1426562"/>
              <a:ext cx="370247" cy="462420"/>
            </a:xfrm>
            <a:prstGeom prst="homePlate">
              <a:avLst>
                <a:gd name="adj" fmla="val 53340"/>
              </a:avLst>
            </a:prstGeom>
            <a:solidFill>
              <a:schemeClr val="bg1"/>
            </a:solidFill>
            <a:ln w="19050" algn="ctr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lIns="89958" tIns="71966" rIns="89958" bIns="71966" rtlCol="0" anchor="ctr"/>
            <a:lstStyle/>
            <a:p>
              <a:pPr algn="ctr" defTabSz="913941">
                <a:spcBef>
                  <a:spcPct val="50000"/>
                </a:spcBef>
                <a:buClr>
                  <a:srgbClr val="F0AB00"/>
                </a:buClr>
                <a:buSzPct val="80000"/>
              </a:pPr>
              <a:endParaRPr lang="en-US" sz="1800" kern="0">
                <a:solidFill>
                  <a:srgbClr val="000000"/>
                </a:solidFill>
                <a:latin typeface="BentonSans Light" panose="02000503000000020004" pitchFamily="2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37" name="Picture Placeholder 5">
              <a:extLst>
                <a:ext uri="{FF2B5EF4-FFF2-40B4-BE49-F238E27FC236}">
                  <a16:creationId xmlns:a16="http://schemas.microsoft.com/office/drawing/2014/main" id="{BEF354A0-BCCA-F543-9A3A-16131C059C6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38643" y="1715332"/>
              <a:ext cx="426866" cy="104245"/>
            </a:xfrm>
            <a:prstGeom prst="rect">
              <a:avLst/>
            </a:prstGeom>
          </p:spPr>
        </p:pic>
      </p:grpSp>
      <p:grpSp>
        <p:nvGrpSpPr>
          <p:cNvPr id="38" name="Gruppierung 143">
            <a:extLst>
              <a:ext uri="{FF2B5EF4-FFF2-40B4-BE49-F238E27FC236}">
                <a16:creationId xmlns:a16="http://schemas.microsoft.com/office/drawing/2014/main" id="{781161F5-7E4F-CD49-988F-6E3E404A4F38}"/>
              </a:ext>
            </a:extLst>
          </p:cNvPr>
          <p:cNvGrpSpPr/>
          <p:nvPr/>
        </p:nvGrpSpPr>
        <p:grpSpPr>
          <a:xfrm>
            <a:off x="9985875" y="2408499"/>
            <a:ext cx="1229298" cy="1562137"/>
            <a:chOff x="11123102" y="1472648"/>
            <a:chExt cx="462420" cy="370247"/>
          </a:xfrm>
        </p:grpSpPr>
        <p:sp>
          <p:nvSpPr>
            <p:cNvPr id="39" name="Pentagon 21">
              <a:extLst>
                <a:ext uri="{FF2B5EF4-FFF2-40B4-BE49-F238E27FC236}">
                  <a16:creationId xmlns:a16="http://schemas.microsoft.com/office/drawing/2014/main" id="{BEAD9997-4E0D-5741-8F03-38104E0C75A2}"/>
                </a:ext>
              </a:extLst>
            </p:cNvPr>
            <p:cNvSpPr/>
            <p:nvPr/>
          </p:nvSpPr>
          <p:spPr bwMode="gray">
            <a:xfrm rot="16200000">
              <a:off x="11169188" y="1426562"/>
              <a:ext cx="370247" cy="462420"/>
            </a:xfrm>
            <a:prstGeom prst="homePlate">
              <a:avLst>
                <a:gd name="adj" fmla="val 53340"/>
              </a:avLst>
            </a:prstGeom>
            <a:solidFill>
              <a:schemeClr val="bg1"/>
            </a:solidFill>
            <a:ln w="19050" algn="ctr">
              <a:solidFill>
                <a:schemeClr val="accent3"/>
              </a:solidFill>
              <a:prstDash val="solid"/>
              <a:miter lim="800000"/>
              <a:headEnd/>
              <a:tailEnd/>
            </a:ln>
          </p:spPr>
          <p:txBody>
            <a:bodyPr lIns="89958" tIns="71966" rIns="89958" bIns="71966" rtlCol="0" anchor="ctr"/>
            <a:lstStyle/>
            <a:p>
              <a:pPr algn="ctr" defTabSz="913941">
                <a:spcBef>
                  <a:spcPct val="50000"/>
                </a:spcBef>
                <a:buClr>
                  <a:srgbClr val="F0AB00"/>
                </a:buClr>
                <a:buSzPct val="80000"/>
              </a:pPr>
              <a:endParaRPr lang="en-US" sz="1800" kern="0">
                <a:solidFill>
                  <a:srgbClr val="000000"/>
                </a:solidFill>
                <a:latin typeface="BentonSans Light" panose="02000503000000020004" pitchFamily="2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40" name="Picture Placeholder 5">
              <a:extLst>
                <a:ext uri="{FF2B5EF4-FFF2-40B4-BE49-F238E27FC236}">
                  <a16:creationId xmlns:a16="http://schemas.microsoft.com/office/drawing/2014/main" id="{204E832B-9C42-0845-B682-E051E7C2CF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1138643" y="1715332"/>
              <a:ext cx="426866" cy="104245"/>
            </a:xfrm>
            <a:prstGeom prst="rect">
              <a:avLst/>
            </a:prstGeom>
          </p:spPr>
        </p:pic>
      </p:grpSp>
      <p:sp>
        <p:nvSpPr>
          <p:cNvPr id="42" name="Rectangle 19">
            <a:extLst>
              <a:ext uri="{FF2B5EF4-FFF2-40B4-BE49-F238E27FC236}">
                <a16:creationId xmlns:a16="http://schemas.microsoft.com/office/drawing/2014/main" id="{FEDD5D49-ED47-BE4F-BA4C-81FF0464B90C}"/>
              </a:ext>
            </a:extLst>
          </p:cNvPr>
          <p:cNvSpPr/>
          <p:nvPr/>
        </p:nvSpPr>
        <p:spPr bwMode="gray">
          <a:xfrm>
            <a:off x="7723684" y="2400684"/>
            <a:ext cx="1078413" cy="376572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 rtlCol="0" anchor="ctr" anchorCtr="0"/>
          <a:lstStyle/>
          <a:p>
            <a:pPr algn="ctr"/>
            <a:r>
              <a:rPr lang="en-US" sz="1400">
                <a:cs typeface="Calibri"/>
              </a:rPr>
              <a:t>EWM data</a:t>
            </a:r>
          </a:p>
        </p:txBody>
      </p:sp>
      <p:sp>
        <p:nvSpPr>
          <p:cNvPr id="43" name="Rectangle 42">
            <a:extLst>
              <a:ext uri="{FF2B5EF4-FFF2-40B4-BE49-F238E27FC236}">
                <a16:creationId xmlns:a16="http://schemas.microsoft.com/office/drawing/2014/main" id="{04BBC0F5-89C6-CC48-93B4-A4866C02FB4E}"/>
              </a:ext>
            </a:extLst>
          </p:cNvPr>
          <p:cNvSpPr/>
          <p:nvPr/>
        </p:nvSpPr>
        <p:spPr bwMode="gray">
          <a:xfrm>
            <a:off x="7671193" y="3209944"/>
            <a:ext cx="1078413" cy="376572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 rtlCol="0" anchor="ctr" anchorCtr="0"/>
          <a:lstStyle/>
          <a:p>
            <a:pPr algn="ctr"/>
            <a:r>
              <a:rPr lang="en-US" sz="1400">
                <a:cs typeface="Calibri"/>
              </a:rPr>
              <a:t>WI result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8B16362A-294B-450B-BB9B-6C9229DD4A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622131" y="131713"/>
            <a:ext cx="485422" cy="485422"/>
          </a:xfrm>
          <a:prstGeom prst="rect">
            <a:avLst/>
          </a:prstGeom>
        </p:spPr>
      </p:pic>
      <p:sp>
        <p:nvSpPr>
          <p:cNvPr id="28" name="Rectangle 19">
            <a:extLst>
              <a:ext uri="{FF2B5EF4-FFF2-40B4-BE49-F238E27FC236}">
                <a16:creationId xmlns:a16="http://schemas.microsoft.com/office/drawing/2014/main" id="{18C520FC-9E42-4C0C-9C18-B72690E0E7C2}"/>
              </a:ext>
            </a:extLst>
          </p:cNvPr>
          <p:cNvSpPr/>
          <p:nvPr/>
        </p:nvSpPr>
        <p:spPr bwMode="gray">
          <a:xfrm>
            <a:off x="9823462" y="1844917"/>
            <a:ext cx="1542233" cy="567857"/>
          </a:xfrm>
          <a:prstGeom prst="rect">
            <a:avLst/>
          </a:prstGeom>
          <a:noFill/>
          <a:ln w="6350" algn="ctr">
            <a:noFill/>
            <a:miter lim="800000"/>
            <a:headEnd/>
            <a:tailEnd/>
          </a:ln>
        </p:spPr>
        <p:txBody>
          <a:bodyPr lIns="0" tIns="0" rIns="0" bIns="0" rtlCol="0" anchor="ctr" anchorCtr="0"/>
          <a:lstStyle/>
          <a:p>
            <a:pPr algn="ctr"/>
            <a:r>
              <a:rPr lang="en-US" sz="2000" b="1" dirty="0">
                <a:solidFill>
                  <a:schemeClr val="accent3"/>
                </a:solidFill>
                <a:cs typeface="Calibri"/>
              </a:rPr>
              <a:t>S/4 HANA EWM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ABA1480-EE09-4139-87E5-120B3719DEFA}"/>
              </a:ext>
            </a:extLst>
          </p:cNvPr>
          <p:cNvSpPr/>
          <p:nvPr/>
        </p:nvSpPr>
        <p:spPr>
          <a:xfrm>
            <a:off x="699773" y="5261567"/>
            <a:ext cx="11407780" cy="1487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9964" lvl="1" indent="-179964" defTabSz="1088558"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Serves as a link between SAP Cloud Platform applications and on-premise systems.</a:t>
            </a:r>
          </a:p>
          <a:p>
            <a:pPr marL="179964" lvl="1" indent="-179964" defTabSz="1088558"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No need to configure the on-premise firewall to allow external access from SAP Warehouse Insights to internal systems</a:t>
            </a:r>
          </a:p>
          <a:p>
            <a:pPr marL="179964" lvl="1" indent="-179964" defTabSz="1088558"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Recovers broken connections automatically.</a:t>
            </a:r>
          </a:p>
          <a:p>
            <a:pPr marL="179964" lvl="1" indent="-179964" defTabSz="1088558"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Provides audit logging of inbound traffic and configuration changes.</a:t>
            </a:r>
          </a:p>
          <a:p>
            <a:pPr marL="179964" lvl="1" indent="-179964" defTabSz="1088558">
              <a:spcAft>
                <a:spcPts val="400"/>
              </a:spcAft>
              <a:buClr>
                <a:schemeClr val="accent1"/>
              </a:buClr>
              <a:buFont typeface="Wingdings" pitchFamily="2" charset="2"/>
              <a:buChar char="§"/>
              <a:defRPr/>
            </a:pPr>
            <a:r>
              <a:rPr lang="en-US" sz="1200" dirty="0">
                <a:solidFill>
                  <a:srgbClr val="000000"/>
                </a:solidFill>
                <a:latin typeface="+mn-lt"/>
                <a:cs typeface="Arial" panose="020B0604020202020204" pitchFamily="34" charset="0"/>
              </a:rPr>
              <a:t>Can be run in a high-availability setup.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400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402E477-9082-4394-BBFF-BF20C4FC76FC}"/>
              </a:ext>
            </a:extLst>
          </p:cNvPr>
          <p:cNvSpPr/>
          <p:nvPr/>
        </p:nvSpPr>
        <p:spPr>
          <a:xfrm>
            <a:off x="652005" y="4876822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800" b="1" dirty="0">
                <a:latin typeface="Benton Sans"/>
              </a:rPr>
              <a:t>The Cloud Connector</a:t>
            </a:r>
            <a:endParaRPr lang="en-US" sz="1800" b="1" dirty="0"/>
          </a:p>
        </p:txBody>
      </p:sp>
      <p:sp>
        <p:nvSpPr>
          <p:cNvPr id="8" name="Flowchart: Alternate Process 7">
            <a:extLst>
              <a:ext uri="{FF2B5EF4-FFF2-40B4-BE49-F238E27FC236}">
                <a16:creationId xmlns:a16="http://schemas.microsoft.com/office/drawing/2014/main" id="{8F0BF22B-C0BD-4F5F-8AA0-6CE539428CEC}"/>
              </a:ext>
            </a:extLst>
          </p:cNvPr>
          <p:cNvSpPr/>
          <p:nvPr/>
        </p:nvSpPr>
        <p:spPr bwMode="gray">
          <a:xfrm>
            <a:off x="449750" y="1289976"/>
            <a:ext cx="11074550" cy="3319213"/>
          </a:xfrm>
          <a:prstGeom prst="flowChartAlternateProcess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5007411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0F154618-19CE-426F-86BF-93E8243BFBA8}"/>
              </a:ext>
            </a:extLst>
          </p:cNvPr>
          <p:cNvSpPr/>
          <p:nvPr/>
        </p:nvSpPr>
        <p:spPr bwMode="gray">
          <a:xfrm>
            <a:off x="383169" y="206750"/>
            <a:ext cx="11036361" cy="7641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5CE9DB8-F1C8-7549-B1F6-4335E1A1F7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4951" y="328723"/>
            <a:ext cx="11186476" cy="369332"/>
          </a:xfrm>
        </p:spPr>
        <p:txBody>
          <a:bodyPr/>
          <a:lstStyle/>
          <a:p>
            <a:r>
              <a:rPr lang="de-DE" dirty="0"/>
              <a:t>Roadmap – SAP Warehouse </a:t>
            </a:r>
            <a:r>
              <a:rPr lang="de-DE" dirty="0" err="1"/>
              <a:t>Insights</a:t>
            </a:r>
            <a:endParaRPr lang="de-DE" dirty="0"/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0926EF2E-7156-B949-A853-BC3269740F51}"/>
              </a:ext>
            </a:extLst>
          </p:cNvPr>
          <p:cNvGrpSpPr/>
          <p:nvPr/>
        </p:nvGrpSpPr>
        <p:grpSpPr>
          <a:xfrm>
            <a:off x="5753237" y="3864345"/>
            <a:ext cx="2575984" cy="571688"/>
            <a:chOff x="1394316" y="1492548"/>
            <a:chExt cx="2762551" cy="497014"/>
          </a:xfrm>
        </p:grpSpPr>
        <p:sp>
          <p:nvSpPr>
            <p:cNvPr id="67" name="Rounded Rectangle 66">
              <a:extLst>
                <a:ext uri="{FF2B5EF4-FFF2-40B4-BE49-F238E27FC236}">
                  <a16:creationId xmlns:a16="http://schemas.microsoft.com/office/drawing/2014/main" id="{B29A6B16-B3D7-C04C-A671-F72AA3A91460}"/>
                </a:ext>
              </a:extLst>
            </p:cNvPr>
            <p:cNvSpPr/>
            <p:nvPr/>
          </p:nvSpPr>
          <p:spPr bwMode="gray">
            <a:xfrm>
              <a:off x="1394316" y="1492548"/>
              <a:ext cx="2700000" cy="497014"/>
            </a:xfrm>
            <a:prstGeom prst="round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de-DE" sz="12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71" name="TextBox 70">
              <a:extLst>
                <a:ext uri="{FF2B5EF4-FFF2-40B4-BE49-F238E27FC236}">
                  <a16:creationId xmlns:a16="http://schemas.microsoft.com/office/drawing/2014/main" id="{641A0295-9446-3E4C-BCC8-A1AA9C089F76}"/>
                </a:ext>
              </a:extLst>
            </p:cNvPr>
            <p:cNvSpPr txBox="1"/>
            <p:nvPr/>
          </p:nvSpPr>
          <p:spPr>
            <a:xfrm>
              <a:off x="2331995" y="1532428"/>
              <a:ext cx="1824872" cy="410058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de-DE" sz="1400" b="1" kern="0" dirty="0">
                  <a:ea typeface="Arial Unicode MS" pitchFamily="34" charset="-128"/>
                  <a:cs typeface="Arial Unicode MS" pitchFamily="34" charset="-128"/>
                </a:rPr>
                <a:t>Cross Warehouse Analysis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5F8980E-5E7B-DE4C-AE98-4FD9A78A443B}"/>
              </a:ext>
            </a:extLst>
          </p:cNvPr>
          <p:cNvGrpSpPr/>
          <p:nvPr/>
        </p:nvGrpSpPr>
        <p:grpSpPr>
          <a:xfrm>
            <a:off x="8460814" y="3882308"/>
            <a:ext cx="2161802" cy="571687"/>
            <a:chOff x="4656536" y="2664280"/>
            <a:chExt cx="2700000" cy="328790"/>
          </a:xfrm>
        </p:grpSpPr>
        <p:sp>
          <p:nvSpPr>
            <p:cNvPr id="80" name="Rounded Rectangle 79">
              <a:extLst>
                <a:ext uri="{FF2B5EF4-FFF2-40B4-BE49-F238E27FC236}">
                  <a16:creationId xmlns:a16="http://schemas.microsoft.com/office/drawing/2014/main" id="{FE82C6E0-391A-D24F-B5F8-1430B9F07E78}"/>
                </a:ext>
              </a:extLst>
            </p:cNvPr>
            <p:cNvSpPr/>
            <p:nvPr/>
          </p:nvSpPr>
          <p:spPr bwMode="gray">
            <a:xfrm>
              <a:off x="4656536" y="2664280"/>
              <a:ext cx="2700000" cy="328790"/>
            </a:xfrm>
            <a:prstGeom prst="round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de-DE" sz="12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9C8F6C24-544C-9347-BC4F-3A9AE53BD124}"/>
                </a:ext>
              </a:extLst>
            </p:cNvPr>
            <p:cNvSpPr txBox="1"/>
            <p:nvPr/>
          </p:nvSpPr>
          <p:spPr>
            <a:xfrm>
              <a:off x="5355321" y="2691991"/>
              <a:ext cx="1665146" cy="24781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de-DE" sz="1400" b="1" kern="0" dirty="0" err="1">
                  <a:ea typeface="Arial Unicode MS" pitchFamily="34" charset="-128"/>
                  <a:cs typeface="Arial Unicode MS" pitchFamily="34" charset="-128"/>
                </a:rPr>
                <a:t>Robotics</a:t>
              </a:r>
              <a:r>
                <a:rPr lang="de-DE" sz="1400" b="1" kern="0" dirty="0">
                  <a:ea typeface="Arial Unicode MS" pitchFamily="34" charset="-128"/>
                  <a:cs typeface="Arial Unicode MS" pitchFamily="34" charset="-128"/>
                </a:rPr>
                <a:t> Integration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E635618D-A6A7-594E-85C7-319C492FE7E6}"/>
              </a:ext>
            </a:extLst>
          </p:cNvPr>
          <p:cNvGrpSpPr/>
          <p:nvPr/>
        </p:nvGrpSpPr>
        <p:grpSpPr>
          <a:xfrm>
            <a:off x="3133218" y="3864345"/>
            <a:ext cx="2517657" cy="544743"/>
            <a:chOff x="8168796" y="2666658"/>
            <a:chExt cx="2797283" cy="512348"/>
          </a:xfrm>
        </p:grpSpPr>
        <p:sp>
          <p:nvSpPr>
            <p:cNvPr id="70" name="Rounded Rectangle 69">
              <a:extLst>
                <a:ext uri="{FF2B5EF4-FFF2-40B4-BE49-F238E27FC236}">
                  <a16:creationId xmlns:a16="http://schemas.microsoft.com/office/drawing/2014/main" id="{62949232-0023-4571-995F-71A915A9EE61}"/>
                </a:ext>
              </a:extLst>
            </p:cNvPr>
            <p:cNvSpPr/>
            <p:nvPr/>
          </p:nvSpPr>
          <p:spPr bwMode="gray">
            <a:xfrm>
              <a:off x="8168796" y="2666658"/>
              <a:ext cx="2700000" cy="512348"/>
            </a:xfrm>
            <a:prstGeom prst="round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de-DE" sz="12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210E4A40-58E3-40C1-898F-C425DB53E040}"/>
                </a:ext>
              </a:extLst>
            </p:cNvPr>
            <p:cNvSpPr txBox="1"/>
            <p:nvPr/>
          </p:nvSpPr>
          <p:spPr>
            <a:xfrm>
              <a:off x="8810927" y="2728868"/>
              <a:ext cx="2155152" cy="405263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de-DE" sz="1400" b="1" kern="0" dirty="0">
                  <a:ea typeface="Arial Unicode MS" pitchFamily="34" charset="-128"/>
                  <a:cs typeface="Arial Unicode MS" pitchFamily="34" charset="-128"/>
                </a:rPr>
                <a:t>Realtime </a:t>
              </a:r>
              <a:r>
                <a:rPr lang="de-DE" sz="1400" b="1" kern="0" dirty="0" err="1">
                  <a:ea typeface="Arial Unicode MS" pitchFamily="34" charset="-128"/>
                  <a:cs typeface="Arial Unicode MS" pitchFamily="34" charset="-128"/>
                </a:rPr>
                <a:t>Resource</a:t>
              </a:r>
              <a:r>
                <a:rPr lang="de-DE" sz="1400" b="1" kern="0" dirty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b="1" kern="0" dirty="0" err="1">
                  <a:ea typeface="Arial Unicode MS" pitchFamily="34" charset="-128"/>
                  <a:cs typeface="Arial Unicode MS" pitchFamily="34" charset="-128"/>
                </a:rPr>
                <a:t>Positioning</a:t>
              </a:r>
              <a:endParaRPr lang="de-DE" sz="1400" b="1" kern="0" dirty="0"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D2537368-3323-B546-BCAD-F2108BD2FBFA}"/>
              </a:ext>
            </a:extLst>
          </p:cNvPr>
          <p:cNvGrpSpPr/>
          <p:nvPr/>
        </p:nvGrpSpPr>
        <p:grpSpPr>
          <a:xfrm>
            <a:off x="4887472" y="1238715"/>
            <a:ext cx="3253296" cy="1922914"/>
            <a:chOff x="4669632" y="1081647"/>
            <a:chExt cx="2745596" cy="1495690"/>
          </a:xfrm>
        </p:grpSpPr>
        <p:sp>
          <p:nvSpPr>
            <p:cNvPr id="89" name="Rounded Rectangle 88">
              <a:extLst>
                <a:ext uri="{FF2B5EF4-FFF2-40B4-BE49-F238E27FC236}">
                  <a16:creationId xmlns:a16="http://schemas.microsoft.com/office/drawing/2014/main" id="{5756FD11-4F73-4285-92A4-EA348A3BA090}"/>
                </a:ext>
              </a:extLst>
            </p:cNvPr>
            <p:cNvSpPr>
              <a:spLocks/>
            </p:cNvSpPr>
            <p:nvPr/>
          </p:nvSpPr>
          <p:spPr bwMode="gray">
            <a:xfrm>
              <a:off x="4669632" y="1081647"/>
              <a:ext cx="2700000" cy="1495690"/>
            </a:xfrm>
            <a:prstGeom prst="roundRect">
              <a:avLst/>
            </a:prstGeom>
            <a:solidFill>
              <a:schemeClr val="bg1"/>
            </a:solidFill>
            <a:ln w="25400" algn="ctr">
              <a:solidFill>
                <a:schemeClr val="tx1"/>
              </a:solidFill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endParaRPr kumimoji="0" lang="de-DE" sz="1200" b="0" i="0" u="none" strike="noStrike" kern="0" cap="none" spc="0" normalizeH="0" baseline="0" noProof="0" err="1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4874A31-1FFF-42BC-B0F5-EB91CFBF8F8C}"/>
                </a:ext>
              </a:extLst>
            </p:cNvPr>
            <p:cNvSpPr txBox="1"/>
            <p:nvPr/>
          </p:nvSpPr>
          <p:spPr>
            <a:xfrm>
              <a:off x="5682532" y="1189366"/>
              <a:ext cx="1732696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de-DE" sz="1600" b="1" kern="0" dirty="0">
                  <a:solidFill>
                    <a:schemeClr val="accent1"/>
                  </a:solidFill>
                  <a:ea typeface="Arial Unicode MS" pitchFamily="34" charset="-128"/>
                  <a:cs typeface="Arial Unicode MS" pitchFamily="34" charset="-128"/>
                </a:rPr>
                <a:t>Vision</a:t>
              </a:r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A66EF4FA-6E8C-4EF0-8811-005FFF508D2A}"/>
                </a:ext>
              </a:extLst>
            </p:cNvPr>
            <p:cNvSpPr txBox="1"/>
            <p:nvPr/>
          </p:nvSpPr>
          <p:spPr>
            <a:xfrm>
              <a:off x="4801768" y="1503928"/>
              <a:ext cx="2606185" cy="102940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1" fontAlgn="base">
                <a:spcBef>
                  <a:spcPts val="18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buNone/>
              </a:pPr>
              <a:r>
                <a:rPr lang="de-DE" sz="1400" b="1" kern="0" dirty="0" err="1">
                  <a:ea typeface="Arial Unicode MS" pitchFamily="34" charset="-128"/>
                  <a:cs typeface="Arial Unicode MS" pitchFamily="34" charset="-128"/>
                </a:rPr>
                <a:t>IoT</a:t>
              </a:r>
              <a:r>
                <a:rPr lang="de-DE" sz="1400" b="1" kern="0" dirty="0">
                  <a:ea typeface="Arial Unicode MS" pitchFamily="34" charset="-128"/>
                  <a:cs typeface="Arial Unicode MS" pitchFamily="34" charset="-128"/>
                </a:rPr>
                <a:t> Integration</a:t>
              </a:r>
            </a:p>
            <a:p>
              <a:pPr lvl="1" fontAlgn="base">
                <a:spcBef>
                  <a:spcPts val="18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buNone/>
              </a:pPr>
              <a:r>
                <a:rPr lang="de-DE" sz="1400" b="1" kern="0" dirty="0" err="1">
                  <a:ea typeface="Arial Unicode MS" pitchFamily="34" charset="-128"/>
                  <a:cs typeface="Arial Unicode MS" pitchFamily="34" charset="-128"/>
                </a:rPr>
                <a:t>Optimization</a:t>
              </a:r>
              <a:r>
                <a:rPr lang="de-DE" sz="1400" b="1" kern="0" dirty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b="1" kern="0" dirty="0" err="1">
                  <a:ea typeface="Arial Unicode MS" pitchFamily="34" charset="-128"/>
                  <a:cs typeface="Arial Unicode MS" pitchFamily="34" charset="-128"/>
                </a:rPr>
                <a:t>based</a:t>
              </a:r>
              <a:r>
                <a:rPr lang="de-DE" sz="1400" b="1" kern="0" dirty="0">
                  <a:ea typeface="Arial Unicode MS" pitchFamily="34" charset="-128"/>
                  <a:cs typeface="Arial Unicode MS" pitchFamily="34" charset="-128"/>
                </a:rPr>
                <a:t> </a:t>
              </a:r>
              <a:r>
                <a:rPr lang="de-DE" sz="1400" b="1" kern="0" dirty="0" err="1">
                  <a:ea typeface="Arial Unicode MS" pitchFamily="34" charset="-128"/>
                  <a:cs typeface="Arial Unicode MS" pitchFamily="34" charset="-128"/>
                </a:rPr>
                <a:t>Machine</a:t>
              </a:r>
              <a:r>
                <a:rPr lang="de-DE" sz="1400" b="1" kern="0" dirty="0">
                  <a:ea typeface="Arial Unicode MS" pitchFamily="34" charset="-128"/>
                  <a:cs typeface="Arial Unicode MS" pitchFamily="34" charset="-128"/>
                </a:rPr>
                <a:t> Learning</a:t>
              </a:r>
            </a:p>
            <a:p>
              <a:pPr lvl="1" fontAlgn="base">
                <a:spcBef>
                  <a:spcPts val="18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buNone/>
              </a:pPr>
              <a:r>
                <a:rPr lang="de-DE" sz="1400" b="1" kern="0" dirty="0">
                  <a:ea typeface="Arial Unicode MS" pitchFamily="34" charset="-128"/>
                  <a:cs typeface="Arial Unicode MS" pitchFamily="34" charset="-128"/>
                </a:rPr>
                <a:t>Open </a:t>
              </a:r>
              <a:r>
                <a:rPr lang="de-DE" sz="1400" b="1" kern="0" dirty="0" err="1">
                  <a:ea typeface="Arial Unicode MS" pitchFamily="34" charset="-128"/>
                  <a:cs typeface="Arial Unicode MS" pitchFamily="34" charset="-128"/>
                </a:rPr>
                <a:t>API‘s</a:t>
              </a:r>
              <a:endParaRPr lang="de-DE" sz="1400" b="1" kern="0" dirty="0">
                <a:ea typeface="Arial Unicode MS" pitchFamily="34" charset="-128"/>
                <a:cs typeface="Arial Unicode MS" pitchFamily="34" charset="-128"/>
              </a:endParaRPr>
            </a:p>
          </p:txBody>
        </p:sp>
        <p:pic>
          <p:nvPicPr>
            <p:cNvPr id="9" name="Picture 8" descr="A picture containing silhouette&#10;&#10;Description automatically generated">
              <a:extLst>
                <a:ext uri="{FF2B5EF4-FFF2-40B4-BE49-F238E27FC236}">
                  <a16:creationId xmlns:a16="http://schemas.microsoft.com/office/drawing/2014/main" id="{F0B0C055-10A3-438C-B02E-161AF6CDA8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313900" y="1114086"/>
              <a:ext cx="323037" cy="32303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CDE3B8B-EB07-449C-A96B-DCA11AC1B1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30618" y="3871232"/>
            <a:ext cx="512573" cy="522260"/>
          </a:xfrm>
          <a:prstGeom prst="rect">
            <a:avLst/>
          </a:prstGeom>
        </p:spPr>
      </p:pic>
      <p:sp>
        <p:nvSpPr>
          <p:cNvPr id="119" name="Rectangle 58">
            <a:extLst>
              <a:ext uri="{FF2B5EF4-FFF2-40B4-BE49-F238E27FC236}">
                <a16:creationId xmlns:a16="http://schemas.microsoft.com/office/drawing/2014/main" id="{B2181045-74C8-824D-81EF-8C4F3DAEB5A7}"/>
              </a:ext>
            </a:extLst>
          </p:cNvPr>
          <p:cNvSpPr/>
          <p:nvPr/>
        </p:nvSpPr>
        <p:spPr bwMode="gray">
          <a:xfrm>
            <a:off x="221964" y="3356169"/>
            <a:ext cx="270971" cy="1816722"/>
          </a:xfrm>
          <a:custGeom>
            <a:avLst/>
            <a:gdLst>
              <a:gd name="connsiteX0" fmla="*/ 0 w 316800"/>
              <a:gd name="connsiteY0" fmla="*/ 0 h 1922400"/>
              <a:gd name="connsiteX1" fmla="*/ 316800 w 316800"/>
              <a:gd name="connsiteY1" fmla="*/ 0 h 1922400"/>
              <a:gd name="connsiteX2" fmla="*/ 316800 w 316800"/>
              <a:gd name="connsiteY2" fmla="*/ 1922400 h 1922400"/>
              <a:gd name="connsiteX3" fmla="*/ 0 w 316800"/>
              <a:gd name="connsiteY3" fmla="*/ 1922400 h 1922400"/>
              <a:gd name="connsiteX4" fmla="*/ 0 w 316800"/>
              <a:gd name="connsiteY4" fmla="*/ 0 h 1922400"/>
              <a:gd name="connsiteX0" fmla="*/ 0 w 316800"/>
              <a:gd name="connsiteY0" fmla="*/ 0 h 1922400"/>
              <a:gd name="connsiteX1" fmla="*/ 316800 w 316800"/>
              <a:gd name="connsiteY1" fmla="*/ 0 h 1922400"/>
              <a:gd name="connsiteX2" fmla="*/ 316800 w 316800"/>
              <a:gd name="connsiteY2" fmla="*/ 1922400 h 1922400"/>
              <a:gd name="connsiteX3" fmla="*/ 0 w 316800"/>
              <a:gd name="connsiteY3" fmla="*/ 1922400 h 1922400"/>
              <a:gd name="connsiteX4" fmla="*/ 91440 w 316800"/>
              <a:gd name="connsiteY4" fmla="*/ 91440 h 1922400"/>
              <a:gd name="connsiteX0" fmla="*/ 0 w 316800"/>
              <a:gd name="connsiteY0" fmla="*/ 0 h 1922400"/>
              <a:gd name="connsiteX1" fmla="*/ 316800 w 316800"/>
              <a:gd name="connsiteY1" fmla="*/ 0 h 1922400"/>
              <a:gd name="connsiteX2" fmla="*/ 316800 w 316800"/>
              <a:gd name="connsiteY2" fmla="*/ 1922400 h 1922400"/>
              <a:gd name="connsiteX3" fmla="*/ 0 w 316800"/>
              <a:gd name="connsiteY3" fmla="*/ 1922400 h 19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00" h="1922400">
                <a:moveTo>
                  <a:pt x="0" y="0"/>
                </a:moveTo>
                <a:lnTo>
                  <a:pt x="316800" y="0"/>
                </a:lnTo>
                <a:lnTo>
                  <a:pt x="316800" y="1922400"/>
                </a:lnTo>
                <a:lnTo>
                  <a:pt x="0" y="1922400"/>
                </a:lnTo>
              </a:path>
            </a:pathLst>
          </a:custGeom>
          <a:gradFill flip="none" rotWithShape="1">
            <a:gsLst>
              <a:gs pos="2083">
                <a:schemeClr val="bg1">
                  <a:lumMod val="85000"/>
                </a:schemeClr>
              </a:gs>
              <a:gs pos="100000">
                <a:srgbClr val="FFFFFF">
                  <a:alpha val="0"/>
                </a:srgbClr>
              </a:gs>
            </a:gsLst>
            <a:lin ang="10800000" scaled="1"/>
            <a:tileRect/>
          </a:gradFill>
          <a:ln w="25400">
            <a:solidFill>
              <a:schemeClr val="tx1"/>
            </a:solidFill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lIns="89933" tIns="71945" rIns="89933" bIns="71945" anchor="ctr"/>
          <a:lstStyle/>
          <a:p>
            <a:pPr algn="ctr" defTabSz="913669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Planned</a:t>
            </a:r>
          </a:p>
        </p:txBody>
      </p:sp>
      <p:sp>
        <p:nvSpPr>
          <p:cNvPr id="122" name="Rectangle 58">
            <a:extLst>
              <a:ext uri="{FF2B5EF4-FFF2-40B4-BE49-F238E27FC236}">
                <a16:creationId xmlns:a16="http://schemas.microsoft.com/office/drawing/2014/main" id="{B63BCFC1-2F9A-5247-9777-0A7ACAA18C3B}"/>
              </a:ext>
            </a:extLst>
          </p:cNvPr>
          <p:cNvSpPr/>
          <p:nvPr/>
        </p:nvSpPr>
        <p:spPr bwMode="gray">
          <a:xfrm>
            <a:off x="221964" y="1248950"/>
            <a:ext cx="316800" cy="1922914"/>
          </a:xfrm>
          <a:custGeom>
            <a:avLst/>
            <a:gdLst>
              <a:gd name="connsiteX0" fmla="*/ 0 w 316800"/>
              <a:gd name="connsiteY0" fmla="*/ 0 h 1922400"/>
              <a:gd name="connsiteX1" fmla="*/ 316800 w 316800"/>
              <a:gd name="connsiteY1" fmla="*/ 0 h 1922400"/>
              <a:gd name="connsiteX2" fmla="*/ 316800 w 316800"/>
              <a:gd name="connsiteY2" fmla="*/ 1922400 h 1922400"/>
              <a:gd name="connsiteX3" fmla="*/ 0 w 316800"/>
              <a:gd name="connsiteY3" fmla="*/ 1922400 h 1922400"/>
              <a:gd name="connsiteX4" fmla="*/ 0 w 316800"/>
              <a:gd name="connsiteY4" fmla="*/ 0 h 1922400"/>
              <a:gd name="connsiteX0" fmla="*/ 0 w 316800"/>
              <a:gd name="connsiteY0" fmla="*/ 0 h 1922400"/>
              <a:gd name="connsiteX1" fmla="*/ 316800 w 316800"/>
              <a:gd name="connsiteY1" fmla="*/ 0 h 1922400"/>
              <a:gd name="connsiteX2" fmla="*/ 316800 w 316800"/>
              <a:gd name="connsiteY2" fmla="*/ 1922400 h 1922400"/>
              <a:gd name="connsiteX3" fmla="*/ 0 w 316800"/>
              <a:gd name="connsiteY3" fmla="*/ 1922400 h 1922400"/>
              <a:gd name="connsiteX4" fmla="*/ 91440 w 316800"/>
              <a:gd name="connsiteY4" fmla="*/ 91440 h 1922400"/>
              <a:gd name="connsiteX0" fmla="*/ 0 w 316800"/>
              <a:gd name="connsiteY0" fmla="*/ 0 h 1922400"/>
              <a:gd name="connsiteX1" fmla="*/ 316800 w 316800"/>
              <a:gd name="connsiteY1" fmla="*/ 0 h 1922400"/>
              <a:gd name="connsiteX2" fmla="*/ 316800 w 316800"/>
              <a:gd name="connsiteY2" fmla="*/ 1922400 h 1922400"/>
              <a:gd name="connsiteX3" fmla="*/ 0 w 316800"/>
              <a:gd name="connsiteY3" fmla="*/ 1922400 h 1922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6800" h="1922400">
                <a:moveTo>
                  <a:pt x="0" y="0"/>
                </a:moveTo>
                <a:lnTo>
                  <a:pt x="316800" y="0"/>
                </a:lnTo>
                <a:lnTo>
                  <a:pt x="316800" y="1922400"/>
                </a:lnTo>
                <a:lnTo>
                  <a:pt x="0" y="1922400"/>
                </a:lnTo>
              </a:path>
            </a:pathLst>
          </a:custGeom>
          <a:gradFill flip="none" rotWithShape="1">
            <a:gsLst>
              <a:gs pos="2083">
                <a:schemeClr val="bg1">
                  <a:lumMod val="85000"/>
                </a:schemeClr>
              </a:gs>
              <a:gs pos="100000">
                <a:srgbClr val="FFFFFF">
                  <a:alpha val="0"/>
                </a:srgbClr>
              </a:gs>
            </a:gsLst>
            <a:lin ang="10800000" scaled="1"/>
            <a:tileRect/>
          </a:gradFill>
          <a:ln w="25400">
            <a:solidFill>
              <a:schemeClr val="tx1"/>
            </a:solidFill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vert="vert" lIns="89933" tIns="71945" rIns="89933" bIns="71945" anchor="ctr"/>
          <a:lstStyle/>
          <a:p>
            <a:pPr algn="ctr" defTabSz="913669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1600" kern="0">
                <a:solidFill>
                  <a:srgbClr val="000000"/>
                </a:solidFill>
                <a:latin typeface="Arial"/>
                <a:ea typeface="Arial Unicode MS" pitchFamily="34" charset="-128"/>
                <a:cs typeface="Arial Unicode MS" pitchFamily="34" charset="-128"/>
              </a:rPr>
              <a:t>Future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D2A1CF2A-21DD-42E4-B1BB-783815CE9C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53408" y="204424"/>
            <a:ext cx="493631" cy="493631"/>
          </a:xfrm>
          <a:prstGeom prst="rect">
            <a:avLst/>
          </a:prstGeom>
        </p:spPr>
      </p:pic>
      <p:sp>
        <p:nvSpPr>
          <p:cNvPr id="43" name="Rectangle 42">
            <a:extLst>
              <a:ext uri="{FF2B5EF4-FFF2-40B4-BE49-F238E27FC236}">
                <a16:creationId xmlns:a16="http://schemas.microsoft.com/office/drawing/2014/main" id="{6EE1FBCA-15A0-4CE4-8432-00C42EE99727}"/>
              </a:ext>
            </a:extLst>
          </p:cNvPr>
          <p:cNvSpPr/>
          <p:nvPr/>
        </p:nvSpPr>
        <p:spPr bwMode="gray">
          <a:xfrm>
            <a:off x="153642" y="3234458"/>
            <a:ext cx="10835703" cy="48880"/>
          </a:xfrm>
          <a:prstGeom prst="rect">
            <a:avLst/>
          </a:prstGeom>
          <a:gradFill flip="none" rotWithShape="1">
            <a:gsLst>
              <a:gs pos="0">
                <a:srgbClr val="008FD3"/>
              </a:gs>
              <a:gs pos="83000">
                <a:srgbClr val="F0AB00"/>
              </a:gs>
            </a:gsLst>
            <a:lin ang="0" scaled="1"/>
            <a:tileRect/>
          </a:gradFill>
          <a:ln w="190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GB" sz="1200" b="1" kern="0" dirty="0">
              <a:solidFill>
                <a:srgbClr val="FFFFFF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B6E98A9-827D-48B1-94E3-A8DB6742FD4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5032302" y="1677141"/>
            <a:ext cx="430063" cy="430063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563CC16B-1B5F-4524-A105-BC04BAFD41F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63176" y="3901830"/>
            <a:ext cx="457132" cy="5003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CC6CDB2-62DF-443C-A823-B9C5A95DFBF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5124341" y="2737183"/>
            <a:ext cx="338024" cy="33802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97D87A5-7718-4D8D-AB41-91547B39CFB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56605" y="3909675"/>
            <a:ext cx="426640" cy="451699"/>
          </a:xfrm>
          <a:prstGeom prst="rect">
            <a:avLst/>
          </a:prstGeom>
        </p:spPr>
      </p:pic>
      <p:pic>
        <p:nvPicPr>
          <p:cNvPr id="32" name="Bild 16">
            <a:extLst>
              <a:ext uri="{FF2B5EF4-FFF2-40B4-BE49-F238E27FC236}">
                <a16:creationId xmlns:a16="http://schemas.microsoft.com/office/drawing/2014/main" id="{D494FB01-1C53-4361-84F0-73ED6BF7128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13269" y="2141875"/>
            <a:ext cx="468127" cy="468127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CF913F27-5DB5-454C-BE9D-CB2F3A1B827E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0364" y="3513162"/>
            <a:ext cx="10767381" cy="244695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F459EEA4-08C4-4EE3-B3A7-94448DBE5A6A}"/>
              </a:ext>
            </a:extLst>
          </p:cNvPr>
          <p:cNvSpPr txBox="1"/>
          <p:nvPr/>
        </p:nvSpPr>
        <p:spPr>
          <a:xfrm>
            <a:off x="8815271" y="750808"/>
            <a:ext cx="2575724" cy="21544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altLang="zh-CN" sz="1400" b="1" kern="0" dirty="0">
                <a:ea typeface="Arial Unicode MS" pitchFamily="34" charset="-128"/>
                <a:cs typeface="Arial Unicode MS" pitchFamily="34" charset="-128"/>
              </a:rPr>
              <a:t>Plan</a:t>
            </a:r>
            <a:r>
              <a:rPr lang="zh-CN" altLang="en-US" sz="1400" b="1" kern="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sz="1400" b="1" kern="0" dirty="0">
                <a:ea typeface="Arial Unicode MS" pitchFamily="34" charset="-128"/>
                <a:cs typeface="Arial Unicode MS" pitchFamily="34" charset="-128"/>
              </a:rPr>
              <a:t>only</a:t>
            </a:r>
            <a:r>
              <a:rPr lang="zh-CN" altLang="en-US" sz="1400" b="1" kern="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sz="1400" b="1" kern="0" dirty="0">
                <a:ea typeface="Arial Unicode MS" pitchFamily="34" charset="-128"/>
                <a:cs typeface="Arial Unicode MS" pitchFamily="34" charset="-128"/>
              </a:rPr>
              <a:t>-</a:t>
            </a:r>
            <a:r>
              <a:rPr lang="zh-CN" altLang="en-US" sz="1400" b="1" kern="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sz="1400" b="1" kern="0" dirty="0">
                <a:ea typeface="Arial Unicode MS" pitchFamily="34" charset="-128"/>
                <a:cs typeface="Arial Unicode MS" pitchFamily="34" charset="-128"/>
              </a:rPr>
              <a:t>Subject</a:t>
            </a:r>
            <a:r>
              <a:rPr lang="zh-CN" altLang="en-US" sz="1400" b="1" kern="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sz="1400" b="1" kern="0" dirty="0">
                <a:ea typeface="Arial Unicode MS" pitchFamily="34" charset="-128"/>
                <a:cs typeface="Arial Unicode MS" pitchFamily="34" charset="-128"/>
              </a:rPr>
              <a:t>To</a:t>
            </a:r>
            <a:r>
              <a:rPr lang="zh-CN" altLang="en-US" sz="1400" b="1" kern="0" dirty="0"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altLang="zh-CN" sz="1400" b="1" kern="0" dirty="0">
                <a:ea typeface="Arial Unicode MS" pitchFamily="34" charset="-128"/>
                <a:cs typeface="Arial Unicode MS" pitchFamily="34" charset="-128"/>
              </a:rPr>
              <a:t>Change</a:t>
            </a:r>
            <a:endParaRPr lang="en-US" sz="1400" b="1" kern="0" dirty="0"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8749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12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4D5229C0-1B3A-47B3-A88B-111AE8048440}"/>
              </a:ext>
            </a:extLst>
          </p:cNvPr>
          <p:cNvSpPr/>
          <p:nvPr/>
        </p:nvSpPr>
        <p:spPr bwMode="gray">
          <a:xfrm>
            <a:off x="383169" y="206750"/>
            <a:ext cx="11036361" cy="7641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3747" y="383149"/>
            <a:ext cx="11186476" cy="369332"/>
          </a:xfrm>
        </p:spPr>
        <p:txBody>
          <a:bodyPr/>
          <a:lstStyle/>
          <a:p>
            <a:r>
              <a:rPr lang="en-US" dirty="0"/>
              <a:t>Next Steps</a:t>
            </a:r>
          </a:p>
        </p:txBody>
      </p:sp>
      <p:sp>
        <p:nvSpPr>
          <p:cNvPr id="23" name="Rectangle 22"/>
          <p:cNvSpPr/>
          <p:nvPr/>
        </p:nvSpPr>
        <p:spPr bwMode="gray">
          <a:xfrm>
            <a:off x="914400" y="1636776"/>
            <a:ext cx="2413261" cy="352740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4" name="Rectangle 23"/>
          <p:cNvSpPr/>
          <p:nvPr/>
        </p:nvSpPr>
        <p:spPr bwMode="gray">
          <a:xfrm>
            <a:off x="3563332" y="1636775"/>
            <a:ext cx="2413261" cy="3527407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Rectangle 24"/>
          <p:cNvSpPr/>
          <p:nvPr/>
        </p:nvSpPr>
        <p:spPr bwMode="gray">
          <a:xfrm>
            <a:off x="6212264" y="1636776"/>
            <a:ext cx="2413261" cy="352740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6" name="Rectangle 25"/>
          <p:cNvSpPr/>
          <p:nvPr/>
        </p:nvSpPr>
        <p:spPr bwMode="gray">
          <a:xfrm>
            <a:off x="8861196" y="1636776"/>
            <a:ext cx="2413261" cy="3527406"/>
          </a:xfrm>
          <a:prstGeom prst="rect">
            <a:avLst/>
          </a:prstGeom>
          <a:solidFill>
            <a:schemeClr val="bg1">
              <a:lumMod val="95000"/>
            </a:schemeClr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7" name="Oval 26"/>
          <p:cNvSpPr/>
          <p:nvPr/>
        </p:nvSpPr>
        <p:spPr bwMode="gray">
          <a:xfrm>
            <a:off x="1937658" y="1465795"/>
            <a:ext cx="370114" cy="370112"/>
          </a:xfrm>
          <a:prstGeom prst="ellipse">
            <a:avLst/>
          </a:prstGeom>
          <a:solidFill>
            <a:schemeClr val="accent3">
              <a:lumMod val="60000"/>
              <a:lumOff val="40000"/>
            </a:schemeClr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" name="Oval 27"/>
          <p:cNvSpPr/>
          <p:nvPr/>
        </p:nvSpPr>
        <p:spPr bwMode="gray">
          <a:xfrm>
            <a:off x="4582887" y="1465795"/>
            <a:ext cx="370114" cy="370112"/>
          </a:xfrm>
          <a:prstGeom prst="ellipse">
            <a:avLst/>
          </a:prstGeom>
          <a:solidFill>
            <a:schemeClr val="accent3"/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9" name="Oval 28"/>
          <p:cNvSpPr/>
          <p:nvPr/>
        </p:nvSpPr>
        <p:spPr bwMode="gray">
          <a:xfrm>
            <a:off x="7239001" y="1465795"/>
            <a:ext cx="370114" cy="370112"/>
          </a:xfrm>
          <a:prstGeom prst="ellipse">
            <a:avLst/>
          </a:prstGeom>
          <a:solidFill>
            <a:schemeClr val="accent3">
              <a:lumMod val="75000"/>
            </a:schemeClr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0" name="Oval 29"/>
          <p:cNvSpPr/>
          <p:nvPr/>
        </p:nvSpPr>
        <p:spPr bwMode="gray">
          <a:xfrm>
            <a:off x="9884229" y="1465795"/>
            <a:ext cx="370114" cy="370112"/>
          </a:xfrm>
          <a:prstGeom prst="ellipse">
            <a:avLst/>
          </a:prstGeom>
          <a:solidFill>
            <a:schemeClr val="accent3">
              <a:lumMod val="50000"/>
            </a:schemeClr>
          </a:solidFill>
          <a:ln w="635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059250" y="1512352"/>
            <a:ext cx="2355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800" b="1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1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4704607" y="1512352"/>
            <a:ext cx="2355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800" b="1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2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360721" y="1512352"/>
            <a:ext cx="2355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800" b="1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3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995064" y="1512352"/>
            <a:ext cx="2355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800" b="1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4</a:t>
            </a:r>
          </a:p>
        </p:txBody>
      </p:sp>
      <p:sp>
        <p:nvSpPr>
          <p:cNvPr id="35" name="Text Placeholder 1"/>
          <p:cNvSpPr txBox="1">
            <a:spLocks/>
          </p:cNvSpPr>
          <p:nvPr/>
        </p:nvSpPr>
        <p:spPr>
          <a:xfrm>
            <a:off x="970383" y="2829775"/>
            <a:ext cx="2413261" cy="1898953"/>
          </a:xfrm>
          <a:prstGeom prst="rect">
            <a:avLst/>
          </a:prstGeom>
        </p:spPr>
        <p:txBody>
          <a:bodyPr/>
          <a:lstStyle>
            <a:lvl1pPr marL="0" indent="0" algn="l" defTabSz="1088558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Tx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64" indent="-179964" algn="l" defTabSz="1088558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892" indent="-179964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20000"/>
              <a:buFont typeface="Arial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856" indent="-179964" algn="l" defTabSz="1088558" rtl="0" eaLnBrk="1" latinLnBrk="0" hangingPunct="1">
              <a:spcBef>
                <a:spcPts val="1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5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14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9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7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"/>
              </a:spcBef>
              <a:spcAft>
                <a:spcPts val="1000"/>
              </a:spcAft>
              <a:buSzPct val="100000"/>
            </a:pPr>
            <a:r>
              <a:rPr lang="en-US" sz="1800" b="1" dirty="0">
                <a:solidFill>
                  <a:schemeClr val="accent1"/>
                </a:solidFill>
              </a:rPr>
              <a:t>Discover</a:t>
            </a:r>
          </a:p>
          <a:p>
            <a:pPr algn="ctr">
              <a:spcBef>
                <a:spcPts val="300"/>
              </a:spcBef>
              <a:spcAft>
                <a:spcPts val="1000"/>
              </a:spcAft>
              <a:buSzPct val="100000"/>
            </a:pPr>
            <a:r>
              <a:rPr lang="en-US" sz="1500" b="1" dirty="0"/>
              <a:t>Discover more</a:t>
            </a:r>
            <a:br>
              <a:rPr lang="en-US" sz="1500" dirty="0"/>
            </a:br>
            <a:r>
              <a:rPr lang="en-US" sz="1500" dirty="0">
                <a:hlinkClick r:id="rId3"/>
              </a:rPr>
              <a:t> </a:t>
            </a:r>
            <a:br>
              <a:rPr lang="en-US" sz="1500" dirty="0">
                <a:hlinkClick r:id="rId3"/>
              </a:rPr>
            </a:br>
            <a:r>
              <a:rPr lang="en-US" altLang="en-US" sz="1400" u="sng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  <a:hlinkClick r:id="rId3"/>
              </a:rPr>
              <a:t>Application Help</a:t>
            </a:r>
            <a:endParaRPr lang="en-US" altLang="en-US" sz="1400" u="sng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  <a:spcAft>
                <a:spcPts val="1000"/>
              </a:spcAft>
              <a:buSzPct val="100000"/>
            </a:pPr>
            <a:r>
              <a:rPr lang="en-US" altLang="en-US" sz="1400" u="sng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  <a:hlinkClick r:id="rId4"/>
              </a:rPr>
              <a:t>What's New</a:t>
            </a:r>
          </a:p>
          <a:p>
            <a:pPr algn="ctr">
              <a:spcBef>
                <a:spcPts val="300"/>
              </a:spcBef>
              <a:spcAft>
                <a:spcPts val="1000"/>
              </a:spcAft>
              <a:buSzPct val="100000"/>
            </a:pPr>
            <a:r>
              <a:rPr lang="en-US" altLang="en-US" sz="1400" u="sng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  <a:hlinkClick r:id="rId5"/>
              </a:rPr>
              <a:t>Quick start guide </a:t>
            </a:r>
            <a:endParaRPr lang="en-US" altLang="en-US" sz="1400" u="sng" dirty="0">
              <a:solidFill>
                <a:srgbClr val="0066CC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spcBef>
                <a:spcPts val="300"/>
              </a:spcBef>
              <a:spcAft>
                <a:spcPts val="1000"/>
              </a:spcAft>
              <a:buSzPct val="100000"/>
            </a:pPr>
            <a:r>
              <a:rPr lang="en-US" altLang="en-US" sz="1400" u="sng" dirty="0">
                <a:solidFill>
                  <a:srgbClr val="0066CC"/>
                </a:solidFill>
                <a:latin typeface="Arial" panose="020B0604020202020204" pitchFamily="34" charset="0"/>
                <a:cs typeface="Arial" panose="020B0604020202020204" pitchFamily="34" charset="0"/>
                <a:hlinkClick r:id="rId6"/>
              </a:rPr>
              <a:t>FAQ</a:t>
            </a:r>
            <a:endParaRPr lang="en-US" sz="1500" dirty="0"/>
          </a:p>
        </p:txBody>
      </p:sp>
      <p:sp>
        <p:nvSpPr>
          <p:cNvPr id="36" name="Text Placeholder 1"/>
          <p:cNvSpPr txBox="1">
            <a:spLocks/>
          </p:cNvSpPr>
          <p:nvPr/>
        </p:nvSpPr>
        <p:spPr bwMode="gray">
          <a:xfrm>
            <a:off x="3563332" y="3073615"/>
            <a:ext cx="2413260" cy="223978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88558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Tx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64" indent="-179964" algn="l" defTabSz="1088558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892" indent="-179964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20000"/>
              <a:buFont typeface="Arial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856" indent="-179964" algn="l" defTabSz="1088558" rtl="0" eaLnBrk="1" latinLnBrk="0" hangingPunct="1">
              <a:spcBef>
                <a:spcPts val="1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5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14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9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7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"/>
              </a:spcBef>
              <a:spcAft>
                <a:spcPts val="1000"/>
              </a:spcAft>
              <a:buSzPct val="100000"/>
            </a:pPr>
            <a:r>
              <a:rPr lang="en-US" sz="1800" b="1" dirty="0">
                <a:solidFill>
                  <a:schemeClr val="accent1"/>
                </a:solidFill>
              </a:rPr>
              <a:t>Contact</a:t>
            </a:r>
          </a:p>
          <a:p>
            <a:pPr algn="ctr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-US" sz="1500" b="1" dirty="0"/>
              <a:t>Contact your account </a:t>
            </a:r>
            <a:br>
              <a:rPr lang="en-US" sz="1500" b="1" dirty="0"/>
            </a:br>
            <a:r>
              <a:rPr lang="en-US" sz="1500" b="1" dirty="0"/>
              <a:t>team to schedule </a:t>
            </a:r>
            <a:br>
              <a:rPr lang="en-US" sz="1500" b="1" dirty="0"/>
            </a:br>
            <a:r>
              <a:rPr lang="en-US" sz="1500" b="1" dirty="0"/>
              <a:t>a meeting</a:t>
            </a:r>
          </a:p>
          <a:p>
            <a:pPr algn="ctr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-US" sz="1500" kern="0" dirty="0">
                <a:ea typeface="Arial Unicode MS" pitchFamily="34" charset="-128"/>
                <a:cs typeface="Arial Unicode MS" pitchFamily="34" charset="-128"/>
              </a:rPr>
              <a:t>Contact your solution-focused SAP partner</a:t>
            </a:r>
          </a:p>
        </p:txBody>
      </p:sp>
      <p:sp>
        <p:nvSpPr>
          <p:cNvPr id="37" name="Text Placeholder 1"/>
          <p:cNvSpPr txBox="1">
            <a:spLocks/>
          </p:cNvSpPr>
          <p:nvPr/>
        </p:nvSpPr>
        <p:spPr bwMode="gray">
          <a:xfrm>
            <a:off x="6212264" y="3073615"/>
            <a:ext cx="2413262" cy="189895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88558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Tx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64" indent="-179964" algn="l" defTabSz="1088558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892" indent="-179964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20000"/>
              <a:buFont typeface="Arial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856" indent="-179964" algn="l" defTabSz="1088558" rtl="0" eaLnBrk="1" latinLnBrk="0" hangingPunct="1">
              <a:spcBef>
                <a:spcPts val="1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5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14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9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7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300"/>
              </a:spcBef>
              <a:spcAft>
                <a:spcPts val="1000"/>
              </a:spcAft>
              <a:buSzPct val="100000"/>
            </a:pPr>
            <a:r>
              <a:rPr lang="en-US" sz="1800" b="1" dirty="0">
                <a:solidFill>
                  <a:schemeClr val="accent1"/>
                </a:solidFill>
              </a:rPr>
              <a:t>Engage</a:t>
            </a:r>
          </a:p>
          <a:p>
            <a:pPr algn="ctr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-US" sz="1500" b="1" dirty="0"/>
              <a:t>Engage with SAP </a:t>
            </a:r>
            <a:br>
              <a:rPr lang="en-US" sz="1500" b="1" dirty="0"/>
            </a:br>
            <a:r>
              <a:rPr lang="en-US" sz="1500" b="1" dirty="0"/>
              <a:t>in design thinking workshops</a:t>
            </a:r>
          </a:p>
        </p:txBody>
      </p:sp>
      <p:sp>
        <p:nvSpPr>
          <p:cNvPr id="38" name="Text Placeholder 1"/>
          <p:cNvSpPr txBox="1">
            <a:spLocks/>
          </p:cNvSpPr>
          <p:nvPr/>
        </p:nvSpPr>
        <p:spPr bwMode="gray">
          <a:xfrm>
            <a:off x="8861195" y="3073615"/>
            <a:ext cx="2413262" cy="235491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1088558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Tx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64" indent="-179964" algn="l" defTabSz="1088558" rtl="0" eaLnBrk="1" latinLnBrk="0" hangingPunct="1">
              <a:spcBef>
                <a:spcPts val="6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358775" indent="-179388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–"/>
              <a:defRPr lang="en-US" sz="18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539892" indent="-179964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20000"/>
              <a:buFont typeface="Arial" pitchFamily="34" charset="0"/>
              <a:buChar char="▫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719856" indent="-179964" algn="l" defTabSz="1088558" rtl="0" eaLnBrk="1" latinLnBrk="0" hangingPunct="1">
              <a:spcBef>
                <a:spcPts val="1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Char char="-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5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14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9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7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-US" sz="1800" b="1" dirty="0">
                <a:solidFill>
                  <a:schemeClr val="accent1"/>
                </a:solidFill>
              </a:rPr>
              <a:t>Initiate</a:t>
            </a:r>
          </a:p>
          <a:p>
            <a:pPr algn="ctr">
              <a:spcBef>
                <a:spcPts val="0"/>
              </a:spcBef>
              <a:buSzPct val="100000"/>
            </a:pPr>
            <a:r>
              <a:rPr lang="en-US" sz="1500" b="1" dirty="0"/>
              <a:t>Kick-start your trial project </a:t>
            </a:r>
            <a:br>
              <a:rPr lang="en-US" sz="1500" b="1" dirty="0"/>
            </a:br>
            <a:r>
              <a:rPr lang="en-US" sz="1500" b="1" dirty="0"/>
              <a:t>in the SAP cloud</a:t>
            </a:r>
          </a:p>
          <a:p>
            <a:pPr algn="ctr">
              <a:spcBef>
                <a:spcPts val="0"/>
              </a:spcBef>
              <a:spcAft>
                <a:spcPts val="1000"/>
              </a:spcAft>
              <a:buSzPct val="100000"/>
            </a:pPr>
            <a:r>
              <a:rPr lang="en-US" sz="1500" b="1" dirty="0">
                <a:hlinkClick r:id="rId7"/>
              </a:rPr>
              <a:t>Trial </a:t>
            </a:r>
            <a:endParaRPr lang="en-US" sz="1500" b="1" dirty="0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2860" y="1960666"/>
            <a:ext cx="972025" cy="9720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1797" y="1965647"/>
            <a:ext cx="962062" cy="962062"/>
          </a:xfrm>
          <a:prstGeom prst="rect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7258" y="1866577"/>
            <a:ext cx="1160202" cy="1160202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470" y="1921611"/>
            <a:ext cx="1049118" cy="1050134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97DD9BFE-97A9-4719-8A9B-B94928A5DB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553408" y="204424"/>
            <a:ext cx="493631" cy="493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997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 descr="Acquired company logo placeholder">
            <a:extLst>
              <a:ext uri="{FF2B5EF4-FFF2-40B4-BE49-F238E27FC236}">
                <a16:creationId xmlns:a16="http://schemas.microsoft.com/office/drawing/2014/main" id="{8E0C940A-4E11-488C-B1B7-10F1A11687FC}"/>
              </a:ext>
            </a:extLst>
          </p:cNvPr>
          <p:cNvSpPr txBox="1"/>
          <p:nvPr/>
        </p:nvSpPr>
        <p:spPr>
          <a:xfrm>
            <a:off x="504000" y="585782"/>
            <a:ext cx="411638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800" kern="0" dirty="0" err="1">
              <a:ea typeface="Arial Unicode MS" pitchFamily="34" charset="-128"/>
              <a:cs typeface="Arial Unicode MS" pitchFamily="34" charset="-128"/>
            </a:endParaRPr>
          </a:p>
        </p:txBody>
      </p:sp>
    </p:spTree>
    <p:custDataLst>
      <p:custData r:id="rId1"/>
      <p:custData r:id="rId2"/>
    </p:custDataLst>
    <p:extLst>
      <p:ext uri="{BB962C8B-B14F-4D97-AF65-F5344CB8AC3E}">
        <p14:creationId xmlns:p14="http://schemas.microsoft.com/office/powerpoint/2010/main" val="6402099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2398" y="0"/>
            <a:ext cx="5162778" cy="6858000"/>
          </a:xfrm>
          <a:prstGeom prst="rect">
            <a:avLst/>
          </a:prstGeom>
        </p:spPr>
      </p:pic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F33AC7F-8A55-4761-9334-35990B6CB94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000" y="1620000"/>
            <a:ext cx="6050804" cy="4230000"/>
          </a:xfrm>
        </p:spPr>
        <p:txBody>
          <a:bodyPr/>
          <a:lstStyle/>
          <a:p>
            <a:pPr>
              <a:spcBef>
                <a:spcPts val="3500"/>
              </a:spcBef>
            </a:pPr>
            <a:r>
              <a:rPr lang="en-US" dirty="0"/>
              <a:t>Solution Strategy</a:t>
            </a:r>
          </a:p>
          <a:p>
            <a:pPr>
              <a:spcBef>
                <a:spcPts val="3500"/>
              </a:spcBef>
            </a:pPr>
            <a:r>
              <a:rPr lang="en-US" dirty="0"/>
              <a:t>Value Proposition </a:t>
            </a:r>
          </a:p>
          <a:p>
            <a:pPr>
              <a:spcBef>
                <a:spcPts val="3500"/>
              </a:spcBef>
            </a:pPr>
            <a:r>
              <a:rPr lang="en-US" dirty="0"/>
              <a:t>SAP Warehouse Insights Overview</a:t>
            </a:r>
          </a:p>
          <a:p>
            <a:pPr>
              <a:spcBef>
                <a:spcPts val="3500"/>
              </a:spcBef>
            </a:pPr>
            <a:r>
              <a:rPr lang="en-US" dirty="0"/>
              <a:t>Roadmap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52E2E15-5237-443D-9C56-FB771FEA2A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001" y="504000"/>
            <a:ext cx="6050803" cy="369332"/>
          </a:xfrm>
        </p:spPr>
        <p:txBody>
          <a:bodyPr/>
          <a:lstStyle/>
          <a:p>
            <a:r>
              <a:rPr lang="en-US" dirty="0"/>
              <a:t>Content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504000" y="2146434"/>
            <a:ext cx="5964177" cy="0"/>
          </a:xfrm>
          <a:prstGeom prst="line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504000" y="2898809"/>
            <a:ext cx="5964177" cy="0"/>
          </a:xfrm>
          <a:prstGeom prst="line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504000" y="3651184"/>
            <a:ext cx="5964177" cy="0"/>
          </a:xfrm>
          <a:prstGeom prst="line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504000" y="4403558"/>
            <a:ext cx="5964177" cy="0"/>
          </a:xfrm>
          <a:prstGeom prst="line">
            <a:avLst/>
          </a:prstGeom>
          <a:ln w="63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98483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361B7F35-0347-43A5-9D35-C5E55D469F18}"/>
              </a:ext>
            </a:extLst>
          </p:cNvPr>
          <p:cNvSpPr/>
          <p:nvPr/>
        </p:nvSpPr>
        <p:spPr bwMode="gray">
          <a:xfrm>
            <a:off x="377159" y="230619"/>
            <a:ext cx="10958498" cy="7641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6" name="Rectangle 58">
            <a:extLst>
              <a:ext uri="{FF2B5EF4-FFF2-40B4-BE49-F238E27FC236}">
                <a16:creationId xmlns:a16="http://schemas.microsoft.com/office/drawing/2014/main" id="{461C7D30-8226-244F-BDA4-C837C4AF8066}"/>
              </a:ext>
            </a:extLst>
          </p:cNvPr>
          <p:cNvSpPr/>
          <p:nvPr/>
        </p:nvSpPr>
        <p:spPr bwMode="gray">
          <a:xfrm>
            <a:off x="6645175" y="2078225"/>
            <a:ext cx="4632130" cy="2592460"/>
          </a:xfrm>
          <a:prstGeom prst="rect">
            <a:avLst/>
          </a:prstGeom>
          <a:gradFill>
            <a:gsLst>
              <a:gs pos="2083">
                <a:schemeClr val="bg1">
                  <a:lumMod val="85000"/>
                </a:schemeClr>
              </a:gs>
              <a:gs pos="68000">
                <a:srgbClr val="FFFFFF">
                  <a:alpha val="0"/>
                </a:srgbClr>
              </a:gs>
            </a:gsLst>
            <a:lin ang="5400000" scaled="0"/>
          </a:gradFill>
          <a:ln w="57150">
            <a:noFill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9910" tIns="71926" rIns="89910" bIns="71926" anchor="ctr"/>
          <a:lstStyle/>
          <a:p>
            <a:pPr algn="ctr" defTabSz="91339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en-US" sz="1600" kern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12" name="Abgerundetes Rechteck 164">
            <a:extLst>
              <a:ext uri="{FF2B5EF4-FFF2-40B4-BE49-F238E27FC236}">
                <a16:creationId xmlns:a16="http://schemas.microsoft.com/office/drawing/2014/main" id="{C9A34B70-2240-7C48-AC31-055FF7AA9789}"/>
              </a:ext>
            </a:extLst>
          </p:cNvPr>
          <p:cNvSpPr/>
          <p:nvPr/>
        </p:nvSpPr>
        <p:spPr bwMode="gray">
          <a:xfrm>
            <a:off x="7971560" y="2665493"/>
            <a:ext cx="2880414" cy="108100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3175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lIns="89977" tIns="71981" rIns="89977" bIns="71981" rtlCol="0" anchor="ctr"/>
          <a:lstStyle/>
          <a:p>
            <a:pPr algn="ctr" defTabSz="914126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799" kern="0" err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48" name="Rectangle 58">
            <a:extLst>
              <a:ext uri="{FF2B5EF4-FFF2-40B4-BE49-F238E27FC236}">
                <a16:creationId xmlns:a16="http://schemas.microsoft.com/office/drawing/2014/main" id="{6344E3CC-06B0-9C45-A475-64FABE6D797C}"/>
              </a:ext>
            </a:extLst>
          </p:cNvPr>
          <p:cNvSpPr/>
          <p:nvPr/>
        </p:nvSpPr>
        <p:spPr bwMode="gray">
          <a:xfrm>
            <a:off x="507262" y="2078225"/>
            <a:ext cx="6043513" cy="2592460"/>
          </a:xfrm>
          <a:prstGeom prst="rect">
            <a:avLst/>
          </a:prstGeom>
          <a:gradFill>
            <a:gsLst>
              <a:gs pos="2083">
                <a:schemeClr val="bg1">
                  <a:lumMod val="85000"/>
                </a:schemeClr>
              </a:gs>
              <a:gs pos="68000">
                <a:srgbClr val="FFFFFF">
                  <a:alpha val="0"/>
                </a:srgbClr>
              </a:gs>
            </a:gsLst>
            <a:lin ang="5400000" scaled="0"/>
          </a:gradFill>
          <a:ln w="57150">
            <a:noFill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89910" tIns="71926" rIns="89910" bIns="71926" anchor="ctr"/>
          <a:lstStyle/>
          <a:p>
            <a:pPr algn="ctr" defTabSz="913395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en-US" sz="1600" kern="0">
              <a:solidFill>
                <a:srgbClr val="000000"/>
              </a:solidFill>
              <a:latin typeface="Arial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07" name="Abgerundetes Rechteck 164">
            <a:extLst>
              <a:ext uri="{FF2B5EF4-FFF2-40B4-BE49-F238E27FC236}">
                <a16:creationId xmlns:a16="http://schemas.microsoft.com/office/drawing/2014/main" id="{89033BCE-6019-F841-8F3F-ABA0EFB741F2}"/>
              </a:ext>
            </a:extLst>
          </p:cNvPr>
          <p:cNvSpPr/>
          <p:nvPr/>
        </p:nvSpPr>
        <p:spPr bwMode="gray">
          <a:xfrm>
            <a:off x="749474" y="2665493"/>
            <a:ext cx="5564880" cy="1064677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lIns="89977" tIns="71981" rIns="89977" bIns="71981" rtlCol="0" anchor="ctr"/>
          <a:lstStyle/>
          <a:p>
            <a:pPr algn="ctr" defTabSz="914126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799" kern="0" err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graphicFrame>
        <p:nvGraphicFramePr>
          <p:cNvPr id="4" name="Object 3" hidden="1">
            <a:extLst>
              <a:ext uri="{FF2B5EF4-FFF2-40B4-BE49-F238E27FC236}">
                <a16:creationId xmlns:a16="http://schemas.microsoft.com/office/drawing/2014/main" id="{3921FDD8-A500-4023-9060-F3EEAEDEF35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3175" y="2480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6" imgW="306" imgH="306" progId="TCLayout.ActiveDocument.1">
                  <p:embed/>
                </p:oleObj>
              </mc:Choice>
              <mc:Fallback>
                <p:oleObj name="think-cell Slide" r:id="rId6" imgW="306" imgH="306" progId="TCLayout.ActiveDocument.1">
                  <p:embed/>
                  <p:pic>
                    <p:nvPicPr>
                      <p:cNvPr id="4" name="Object 3" hidden="1">
                        <a:extLst>
                          <a:ext uri="{FF2B5EF4-FFF2-40B4-BE49-F238E27FC236}">
                            <a16:creationId xmlns:a16="http://schemas.microsoft.com/office/drawing/2014/main" id="{3921FDD8-A500-4023-9060-F3EEAEDEF35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75" y="2480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ctangle 1" hidden="1">
            <a:extLst>
              <a:ext uri="{FF2B5EF4-FFF2-40B4-BE49-F238E27FC236}">
                <a16:creationId xmlns:a16="http://schemas.microsoft.com/office/drawing/2014/main" id="{1F4D44A7-8BFD-465E-A724-2816EF4D8422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588" y="894"/>
            <a:ext cx="158709" cy="158709"/>
          </a:xfrm>
          <a:prstGeom prst="rect">
            <a:avLst/>
          </a:prstGeom>
          <a:noFill/>
          <a:ln w="25400" algn="ctr">
            <a:solidFill>
              <a:schemeClr val="tx1"/>
            </a:solidFill>
            <a:miter lim="800000"/>
            <a:headEnd/>
            <a:tailEnd/>
          </a:ln>
        </p:spPr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914126">
              <a:spcBef>
                <a:spcPct val="50000"/>
              </a:spcBef>
              <a:buClr>
                <a:srgbClr val="F0AB00"/>
              </a:buClr>
              <a:buSzPct val="80000"/>
              <a:defRPr/>
            </a:pPr>
            <a:endParaRPr lang="en-US" sz="1999" kern="0" err="1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2945" name="Title 1">
            <a:extLst>
              <a:ext uri="{FF2B5EF4-FFF2-40B4-BE49-F238E27FC236}">
                <a16:creationId xmlns:a16="http://schemas.microsoft.com/office/drawing/2014/main" id="{41F3C065-CAA6-B640-896F-B8E6FA98C7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99947" y="230619"/>
            <a:ext cx="11183564" cy="369236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SAP Digital Supply Chain Solutions </a:t>
            </a:r>
            <a:r>
              <a:rPr lang="en-US" dirty="0">
                <a:solidFill>
                  <a:schemeClr val="accent3"/>
                </a:solidFill>
              </a:rPr>
              <a:t>for</a:t>
            </a:r>
            <a:r>
              <a:rPr lang="en-US" dirty="0">
                <a:solidFill>
                  <a:schemeClr val="accent1"/>
                </a:solidFill>
              </a:rPr>
              <a:t> </a:t>
            </a:r>
            <a:r>
              <a:rPr lang="en-US" dirty="0">
                <a:solidFill>
                  <a:schemeClr val="accent3"/>
                </a:solidFill>
              </a:rPr>
              <a:t>Deliver</a:t>
            </a:r>
            <a:endParaRPr lang="de-DE" altLang="de-DE" b="0" dirty="0">
              <a:solidFill>
                <a:schemeClr val="accent3"/>
              </a:solidFill>
            </a:endParaRPr>
          </a:p>
        </p:txBody>
      </p:sp>
      <p:sp>
        <p:nvSpPr>
          <p:cNvPr id="52" name="Line 1196">
            <a:extLst>
              <a:ext uri="{FF2B5EF4-FFF2-40B4-BE49-F238E27FC236}">
                <a16:creationId xmlns:a16="http://schemas.microsoft.com/office/drawing/2014/main" id="{20E49679-B32C-4F15-B544-36F058328777}"/>
              </a:ext>
            </a:extLst>
          </p:cNvPr>
          <p:cNvSpPr>
            <a:spLocks noChangeShapeType="1"/>
          </p:cNvSpPr>
          <p:nvPr/>
        </p:nvSpPr>
        <p:spPr bwMode="auto">
          <a:xfrm>
            <a:off x="4853312" y="5717576"/>
            <a:ext cx="0" cy="0"/>
          </a:xfrm>
          <a:prstGeom prst="line">
            <a:avLst/>
          </a:prstGeom>
          <a:solidFill>
            <a:schemeClr val="tx1"/>
          </a:solidFill>
          <a:ln w="7" cap="flat">
            <a:solidFill>
              <a:srgbClr val="FF0000"/>
            </a:solidFill>
            <a:prstDash val="solid"/>
            <a:miter lim="800000"/>
            <a:headEnd/>
            <a:tailEnd/>
          </a:ln>
        </p:spPr>
        <p:txBody>
          <a:bodyPr lIns="91410" tIns="45706" rIns="91410" bIns="45706"/>
          <a:lstStyle/>
          <a:p>
            <a:pPr defTabSz="1088122">
              <a:defRPr/>
            </a:pPr>
            <a:endParaRPr lang="en-US" sz="1798">
              <a:solidFill>
                <a:srgbClr val="000000"/>
              </a:solidFill>
            </a:endParaRPr>
          </a:p>
        </p:txBody>
      </p:sp>
      <p:cxnSp>
        <p:nvCxnSpPr>
          <p:cNvPr id="63" name="Straight Arrow Connector 63">
            <a:extLst>
              <a:ext uri="{FF2B5EF4-FFF2-40B4-BE49-F238E27FC236}">
                <a16:creationId xmlns:a16="http://schemas.microsoft.com/office/drawing/2014/main" id="{293865EA-EA77-42A4-81DC-BCD1725EB593}"/>
              </a:ext>
            </a:extLst>
          </p:cNvPr>
          <p:cNvCxnSpPr>
            <a:cxnSpLocks/>
          </p:cNvCxnSpPr>
          <p:nvPr/>
        </p:nvCxnSpPr>
        <p:spPr>
          <a:xfrm>
            <a:off x="506281" y="5166990"/>
            <a:ext cx="10771023" cy="0"/>
          </a:xfrm>
          <a:prstGeom prst="straightConnector1">
            <a:avLst/>
          </a:prstGeom>
          <a:ln w="19050">
            <a:solidFill>
              <a:schemeClr val="tx1"/>
            </a:solidFill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2949" name="Gruppierung 10">
            <a:extLst>
              <a:ext uri="{FF2B5EF4-FFF2-40B4-BE49-F238E27FC236}">
                <a16:creationId xmlns:a16="http://schemas.microsoft.com/office/drawing/2014/main" id="{9291FD5B-8CBE-924A-87B7-C5FFBDFF4FA2}"/>
              </a:ext>
            </a:extLst>
          </p:cNvPr>
          <p:cNvGrpSpPr>
            <a:grpSpLocks/>
          </p:cNvGrpSpPr>
          <p:nvPr/>
        </p:nvGrpSpPr>
        <p:grpSpPr bwMode="auto">
          <a:xfrm>
            <a:off x="3158108" y="5313198"/>
            <a:ext cx="774498" cy="503107"/>
            <a:chOff x="5752431" y="5463547"/>
            <a:chExt cx="794300" cy="517233"/>
          </a:xfrm>
        </p:grpSpPr>
        <p:pic>
          <p:nvPicPr>
            <p:cNvPr id="67" name="Bild 110">
              <a:extLst>
                <a:ext uri="{FF2B5EF4-FFF2-40B4-BE49-F238E27FC236}">
                  <a16:creationId xmlns:a16="http://schemas.microsoft.com/office/drawing/2014/main" id="{D3F41CE9-16DE-4CBB-86D7-6A42D3EF7B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96" t="35888" r="35437" b="36555"/>
            <a:stretch/>
          </p:blipFill>
          <p:spPr>
            <a:xfrm>
              <a:off x="6073192" y="5827192"/>
              <a:ext cx="160604" cy="153588"/>
            </a:xfrm>
            <a:prstGeom prst="ellipse">
              <a:avLst/>
            </a:prstGeom>
          </p:spPr>
        </p:pic>
        <p:grpSp>
          <p:nvGrpSpPr>
            <p:cNvPr id="82977" name="Gruppierung 41">
              <a:extLst>
                <a:ext uri="{FF2B5EF4-FFF2-40B4-BE49-F238E27FC236}">
                  <a16:creationId xmlns:a16="http://schemas.microsoft.com/office/drawing/2014/main" id="{079D8580-27EA-C947-8DCA-8826EB5390E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2431" y="5463547"/>
              <a:ext cx="794300" cy="385261"/>
              <a:chOff x="5700436" y="5743354"/>
              <a:chExt cx="794300" cy="385261"/>
            </a:xfrm>
          </p:grpSpPr>
          <p:sp>
            <p:nvSpPr>
              <p:cNvPr id="69" name="Rechteck 40">
                <a:extLst>
                  <a:ext uri="{FF2B5EF4-FFF2-40B4-BE49-F238E27FC236}">
                    <a16:creationId xmlns:a16="http://schemas.microsoft.com/office/drawing/2014/main" id="{A66FC27A-FE9C-4AB8-AE42-2D2B0AE106C7}"/>
                  </a:ext>
                </a:extLst>
              </p:cNvPr>
              <p:cNvSpPr/>
              <p:nvPr/>
            </p:nvSpPr>
            <p:spPr bwMode="gray">
              <a:xfrm>
                <a:off x="5700436" y="5803725"/>
                <a:ext cx="794300" cy="159901"/>
              </a:xfrm>
              <a:prstGeom prst="rect">
                <a:avLst/>
              </a:prstGeom>
              <a:solidFill>
                <a:schemeClr val="bg1"/>
              </a:solidFill>
              <a:ln w="6350" algn="ctr">
                <a:noFill/>
                <a:miter lim="800000"/>
                <a:headEnd/>
                <a:tailEnd/>
              </a:ln>
            </p:spPr>
            <p:txBody>
              <a:bodyPr lIns="89954" tIns="71962" rIns="89954" bIns="71962" anchor="ctr"/>
              <a:lstStyle/>
              <a:p>
                <a:pPr algn="ctr" defTabSz="1088449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  <a:defRPr/>
                </a:pPr>
                <a:endParaRPr lang="de-DE" sz="1400" kern="0" err="1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grpSp>
            <p:nvGrpSpPr>
              <p:cNvPr id="82979" name="Gruppierung 30">
                <a:extLst>
                  <a:ext uri="{FF2B5EF4-FFF2-40B4-BE49-F238E27FC236}">
                    <a16:creationId xmlns:a16="http://schemas.microsoft.com/office/drawing/2014/main" id="{C8888A28-B185-214F-9C6A-DAD7EABDB59F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00436" y="5743354"/>
                <a:ext cx="794300" cy="385261"/>
                <a:chOff x="5717370" y="5751821"/>
                <a:chExt cx="794300" cy="385261"/>
              </a:xfrm>
            </p:grpSpPr>
            <p:sp>
              <p:nvSpPr>
                <p:cNvPr id="71" name="Freeform 54">
                  <a:extLst>
                    <a:ext uri="{FF2B5EF4-FFF2-40B4-BE49-F238E27FC236}">
                      <a16:creationId xmlns:a16="http://schemas.microsoft.com/office/drawing/2014/main" id="{C83005FD-AA53-4528-AA15-28610F53E0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6189" y="5887248"/>
                  <a:ext cx="556661" cy="159901"/>
                </a:xfrm>
                <a:custGeom>
                  <a:avLst/>
                  <a:gdLst>
                    <a:gd name="T0" fmla="*/ 485 w 485"/>
                    <a:gd name="T1" fmla="*/ 103 h 153"/>
                    <a:gd name="T2" fmla="*/ 485 w 485"/>
                    <a:gd name="T3" fmla="*/ 103 h 153"/>
                    <a:gd name="T4" fmla="*/ 243 w 485"/>
                    <a:gd name="T5" fmla="*/ 0 h 153"/>
                    <a:gd name="T6" fmla="*/ 0 w 485"/>
                    <a:gd name="T7" fmla="*/ 103 h 153"/>
                    <a:gd name="T8" fmla="*/ 50 w 485"/>
                    <a:gd name="T9" fmla="*/ 153 h 153"/>
                    <a:gd name="T10" fmla="*/ 243 w 485"/>
                    <a:gd name="T11" fmla="*/ 71 h 153"/>
                    <a:gd name="T12" fmla="*/ 435 w 485"/>
                    <a:gd name="T13" fmla="*/ 153 h 153"/>
                    <a:gd name="T14" fmla="*/ 485 w 485"/>
                    <a:gd name="T15" fmla="*/ 10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5" h="153">
                      <a:moveTo>
                        <a:pt x="485" y="103"/>
                      </a:moveTo>
                      <a:lnTo>
                        <a:pt x="485" y="103"/>
                      </a:lnTo>
                      <a:cubicBezTo>
                        <a:pt x="424" y="39"/>
                        <a:pt x="338" y="0"/>
                        <a:pt x="243" y="0"/>
                      </a:cubicBezTo>
                      <a:cubicBezTo>
                        <a:pt x="147" y="0"/>
                        <a:pt x="61" y="39"/>
                        <a:pt x="0" y="103"/>
                      </a:cubicBezTo>
                      <a:lnTo>
                        <a:pt x="50" y="153"/>
                      </a:lnTo>
                      <a:cubicBezTo>
                        <a:pt x="98" y="103"/>
                        <a:pt x="167" y="71"/>
                        <a:pt x="243" y="71"/>
                      </a:cubicBezTo>
                      <a:cubicBezTo>
                        <a:pt x="318" y="71"/>
                        <a:pt x="387" y="103"/>
                        <a:pt x="435" y="153"/>
                      </a:cubicBezTo>
                      <a:lnTo>
                        <a:pt x="485" y="10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  <a:prstDash val="solid"/>
                  <a:round/>
                  <a:headEnd/>
                  <a:tailEnd/>
                </a:ln>
              </p:spPr>
              <p:txBody>
                <a:bodyPr lIns="91392" tIns="45696" rIns="91392" bIns="45696"/>
                <a:lstStyle/>
                <a:p>
                  <a:pPr defTabSz="1088122">
                    <a:defRPr/>
                  </a:pPr>
                  <a:endParaRPr lang="en-US" sz="1798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2" name="Freeform 55">
                  <a:extLst>
                    <a:ext uri="{FF2B5EF4-FFF2-40B4-BE49-F238E27FC236}">
                      <a16:creationId xmlns:a16="http://schemas.microsoft.com/office/drawing/2014/main" id="{D6A3EC14-157B-454A-8098-49E4232FDEA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51754" y="6017780"/>
                  <a:ext cx="330415" cy="119110"/>
                </a:xfrm>
                <a:custGeom>
                  <a:avLst/>
                  <a:gdLst>
                    <a:gd name="T0" fmla="*/ 238 w 289"/>
                    <a:gd name="T1" fmla="*/ 113 h 113"/>
                    <a:gd name="T2" fmla="*/ 238 w 289"/>
                    <a:gd name="T3" fmla="*/ 113 h 113"/>
                    <a:gd name="T4" fmla="*/ 289 w 289"/>
                    <a:gd name="T5" fmla="*/ 62 h 113"/>
                    <a:gd name="T6" fmla="*/ 145 w 289"/>
                    <a:gd name="T7" fmla="*/ 0 h 113"/>
                    <a:gd name="T8" fmla="*/ 0 w 289"/>
                    <a:gd name="T9" fmla="*/ 62 h 113"/>
                    <a:gd name="T10" fmla="*/ 51 w 289"/>
                    <a:gd name="T11" fmla="*/ 113 h 113"/>
                    <a:gd name="T12" fmla="*/ 145 w 289"/>
                    <a:gd name="T13" fmla="*/ 71 h 113"/>
                    <a:gd name="T14" fmla="*/ 238 w 289"/>
                    <a:gd name="T15" fmla="*/ 11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9" h="113">
                      <a:moveTo>
                        <a:pt x="238" y="113"/>
                      </a:moveTo>
                      <a:lnTo>
                        <a:pt x="238" y="113"/>
                      </a:lnTo>
                      <a:lnTo>
                        <a:pt x="289" y="62"/>
                      </a:lnTo>
                      <a:cubicBezTo>
                        <a:pt x="253" y="24"/>
                        <a:pt x="202" y="0"/>
                        <a:pt x="145" y="0"/>
                      </a:cubicBezTo>
                      <a:cubicBezTo>
                        <a:pt x="88" y="0"/>
                        <a:pt x="36" y="24"/>
                        <a:pt x="0" y="62"/>
                      </a:cubicBezTo>
                      <a:lnTo>
                        <a:pt x="51" y="113"/>
                      </a:lnTo>
                      <a:cubicBezTo>
                        <a:pt x="74" y="87"/>
                        <a:pt x="107" y="71"/>
                        <a:pt x="145" y="71"/>
                      </a:cubicBezTo>
                      <a:cubicBezTo>
                        <a:pt x="182" y="71"/>
                        <a:pt x="215" y="87"/>
                        <a:pt x="238" y="11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  <a:prstDash val="solid"/>
                  <a:round/>
                  <a:headEnd/>
                  <a:tailEnd/>
                </a:ln>
              </p:spPr>
              <p:txBody>
                <a:bodyPr lIns="91392" tIns="45696" rIns="91392" bIns="45696"/>
                <a:lstStyle/>
                <a:p>
                  <a:pPr defTabSz="1088122">
                    <a:defRPr/>
                  </a:pPr>
                  <a:endParaRPr lang="en-US" sz="1798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73" name="Freeform 56">
                  <a:extLst>
                    <a:ext uri="{FF2B5EF4-FFF2-40B4-BE49-F238E27FC236}">
                      <a16:creationId xmlns:a16="http://schemas.microsoft.com/office/drawing/2014/main" id="{D95C90AC-85C0-473F-8785-D5A1ACD9C5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7370" y="5751821"/>
                  <a:ext cx="794300" cy="207220"/>
                </a:xfrm>
                <a:custGeom>
                  <a:avLst/>
                  <a:gdLst>
                    <a:gd name="T0" fmla="*/ 52 w 693"/>
                    <a:gd name="T1" fmla="*/ 198 h 198"/>
                    <a:gd name="T2" fmla="*/ 52 w 693"/>
                    <a:gd name="T3" fmla="*/ 198 h 198"/>
                    <a:gd name="T4" fmla="*/ 347 w 693"/>
                    <a:gd name="T5" fmla="*/ 73 h 198"/>
                    <a:gd name="T6" fmla="*/ 641 w 693"/>
                    <a:gd name="T7" fmla="*/ 198 h 198"/>
                    <a:gd name="T8" fmla="*/ 693 w 693"/>
                    <a:gd name="T9" fmla="*/ 146 h 198"/>
                    <a:gd name="T10" fmla="*/ 347 w 693"/>
                    <a:gd name="T11" fmla="*/ 0 h 198"/>
                    <a:gd name="T12" fmla="*/ 0 w 693"/>
                    <a:gd name="T13" fmla="*/ 146 h 198"/>
                    <a:gd name="T14" fmla="*/ 52 w 693"/>
                    <a:gd name="T15" fmla="*/ 198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93" h="198">
                      <a:moveTo>
                        <a:pt x="52" y="198"/>
                      </a:moveTo>
                      <a:lnTo>
                        <a:pt x="52" y="198"/>
                      </a:lnTo>
                      <a:cubicBezTo>
                        <a:pt x="126" y="121"/>
                        <a:pt x="231" y="73"/>
                        <a:pt x="347" y="73"/>
                      </a:cubicBezTo>
                      <a:cubicBezTo>
                        <a:pt x="462" y="73"/>
                        <a:pt x="567" y="121"/>
                        <a:pt x="641" y="198"/>
                      </a:cubicBezTo>
                      <a:lnTo>
                        <a:pt x="693" y="146"/>
                      </a:lnTo>
                      <a:cubicBezTo>
                        <a:pt x="605" y="56"/>
                        <a:pt x="483" y="0"/>
                        <a:pt x="347" y="0"/>
                      </a:cubicBezTo>
                      <a:cubicBezTo>
                        <a:pt x="211" y="0"/>
                        <a:pt x="88" y="56"/>
                        <a:pt x="0" y="146"/>
                      </a:cubicBezTo>
                      <a:lnTo>
                        <a:pt x="52" y="19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  <a:prstDash val="solid"/>
                  <a:round/>
                  <a:headEnd/>
                  <a:tailEnd/>
                </a:ln>
              </p:spPr>
              <p:txBody>
                <a:bodyPr lIns="91392" tIns="45696" rIns="91392" bIns="45696"/>
                <a:lstStyle/>
                <a:p>
                  <a:pPr defTabSz="1088122">
                    <a:defRPr/>
                  </a:pPr>
                  <a:endParaRPr lang="en-US" sz="1798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pic>
        <p:nvPicPr>
          <p:cNvPr id="82950" name="Picture 10">
            <a:extLst>
              <a:ext uri="{FF2B5EF4-FFF2-40B4-BE49-F238E27FC236}">
                <a16:creationId xmlns:a16="http://schemas.microsoft.com/office/drawing/2014/main" id="{F9C30137-F40B-6C42-9F1D-0BF3D2671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9645" y="5610716"/>
            <a:ext cx="671338" cy="669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1" name="Picture 11">
            <a:extLst>
              <a:ext uri="{FF2B5EF4-FFF2-40B4-BE49-F238E27FC236}">
                <a16:creationId xmlns:a16="http://schemas.microsoft.com/office/drawing/2014/main" id="{91AF6F56-F84A-144D-BD30-D427A197C8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0548" y="5677105"/>
            <a:ext cx="584239" cy="584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4" name="Picture 48">
            <a:extLst>
              <a:ext uri="{FF2B5EF4-FFF2-40B4-BE49-F238E27FC236}">
                <a16:creationId xmlns:a16="http://schemas.microsoft.com/office/drawing/2014/main" id="{1BC97383-4B31-CD41-9117-B0806CBE8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4628" y="5725097"/>
            <a:ext cx="521030" cy="658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7" name="Picture 4">
            <a:extLst>
              <a:ext uri="{FF2B5EF4-FFF2-40B4-BE49-F238E27FC236}">
                <a16:creationId xmlns:a16="http://schemas.microsoft.com/office/drawing/2014/main" id="{EE65FF25-966C-8C4B-8FB5-D007D66B2F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482" y="5670913"/>
            <a:ext cx="712601" cy="71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2958" name="Picture 61">
            <a:extLst>
              <a:ext uri="{FF2B5EF4-FFF2-40B4-BE49-F238E27FC236}">
                <a16:creationId xmlns:a16="http://schemas.microsoft.com/office/drawing/2014/main" id="{82466D8D-0F60-8947-BB02-910F947878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1560" y="5960720"/>
            <a:ext cx="2843067" cy="2167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Picture 41">
            <a:extLst>
              <a:ext uri="{FF2B5EF4-FFF2-40B4-BE49-F238E27FC236}">
                <a16:creationId xmlns:a16="http://schemas.microsoft.com/office/drawing/2014/main" id="{1ED1AB97-0E6C-4B06-8753-1A328C2F177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1277304" y="196063"/>
            <a:ext cx="812413" cy="791794"/>
          </a:xfrm>
          <a:prstGeom prst="rect">
            <a:avLst/>
          </a:prstGeom>
        </p:spPr>
      </p:pic>
      <p:cxnSp>
        <p:nvCxnSpPr>
          <p:cNvPr id="49" name="Gerade Verbindung 123">
            <a:extLst>
              <a:ext uri="{FF2B5EF4-FFF2-40B4-BE49-F238E27FC236}">
                <a16:creationId xmlns:a16="http://schemas.microsoft.com/office/drawing/2014/main" id="{9F120706-C97F-DD43-BBAE-E754B62561C8}"/>
              </a:ext>
            </a:extLst>
          </p:cNvPr>
          <p:cNvCxnSpPr>
            <a:cxnSpLocks/>
          </p:cNvCxnSpPr>
          <p:nvPr/>
        </p:nvCxnSpPr>
        <p:spPr>
          <a:xfrm flipV="1">
            <a:off x="507262" y="2073286"/>
            <a:ext cx="10770042" cy="4939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1" name="Group 17">
            <a:extLst>
              <a:ext uri="{FF2B5EF4-FFF2-40B4-BE49-F238E27FC236}">
                <a16:creationId xmlns:a16="http://schemas.microsoft.com/office/drawing/2014/main" id="{94BAA7B0-4C93-A34C-94F7-47720E162FD3}"/>
              </a:ext>
            </a:extLst>
          </p:cNvPr>
          <p:cNvGrpSpPr>
            <a:grpSpLocks/>
          </p:cNvGrpSpPr>
          <p:nvPr/>
        </p:nvGrpSpPr>
        <p:grpSpPr bwMode="auto">
          <a:xfrm>
            <a:off x="3388461" y="2233593"/>
            <a:ext cx="1171309" cy="432354"/>
            <a:chOff x="1720534" y="1322297"/>
            <a:chExt cx="1350482" cy="498637"/>
          </a:xfrm>
          <a:solidFill>
            <a:schemeClr val="accent1"/>
          </a:solidFill>
        </p:grpSpPr>
        <p:sp>
          <p:nvSpPr>
            <p:cNvPr id="53" name="Pentagon 21">
              <a:extLst>
                <a:ext uri="{FF2B5EF4-FFF2-40B4-BE49-F238E27FC236}">
                  <a16:creationId xmlns:a16="http://schemas.microsoft.com/office/drawing/2014/main" id="{7F5135E7-5B1D-2A43-B743-E8A1CCAC59AC}"/>
                </a:ext>
              </a:extLst>
            </p:cNvPr>
            <p:cNvSpPr>
              <a:spLocks noChangeAspect="1"/>
            </p:cNvSpPr>
            <p:nvPr/>
          </p:nvSpPr>
          <p:spPr bwMode="gray">
            <a:xfrm rot="16200000">
              <a:off x="1755288" y="1287543"/>
              <a:ext cx="498637" cy="568145"/>
            </a:xfrm>
            <a:prstGeom prst="homePlate">
              <a:avLst>
                <a:gd name="adj" fmla="val 37002"/>
              </a:avLst>
            </a:prstGeom>
            <a:grpFill/>
            <a:ln w="1905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lIns="89889" tIns="71909" rIns="89889" bIns="71909" anchor="ctr"/>
            <a:lstStyle/>
            <a:p>
              <a:pPr algn="ctr" defTabSz="913119">
                <a:spcBef>
                  <a:spcPct val="50000"/>
                </a:spcBef>
                <a:buClr>
                  <a:srgbClr val="F0AB00"/>
                </a:buClr>
                <a:buSzPct val="80000"/>
                <a:defRPr/>
              </a:pPr>
              <a:endParaRPr lang="en-US" sz="1797" kern="0">
                <a:solidFill>
                  <a:srgbClr val="000000"/>
                </a:solidFill>
                <a:latin typeface="BentonSans Light" panose="02000503000000020004" pitchFamily="2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C019AA92-4842-CD4F-B3DD-8E3E9ACA977E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2118235" y="1330830"/>
              <a:ext cx="952781" cy="485934"/>
            </a:xfrm>
            <a:custGeom>
              <a:avLst/>
              <a:gdLst>
                <a:gd name="T0" fmla="*/ 161 w 1220"/>
                <a:gd name="T1" fmla="*/ 668 h 668"/>
                <a:gd name="T2" fmla="*/ 0 w 1220"/>
                <a:gd name="T3" fmla="*/ 507 h 668"/>
                <a:gd name="T4" fmla="*/ 138 w 1220"/>
                <a:gd name="T5" fmla="*/ 348 h 668"/>
                <a:gd name="T6" fmla="*/ 170 w 1220"/>
                <a:gd name="T7" fmla="*/ 343 h 668"/>
                <a:gd name="T8" fmla="*/ 165 w 1220"/>
                <a:gd name="T9" fmla="*/ 311 h 668"/>
                <a:gd name="T10" fmla="*/ 161 w 1220"/>
                <a:gd name="T11" fmla="*/ 268 h 668"/>
                <a:gd name="T12" fmla="*/ 430 w 1220"/>
                <a:gd name="T13" fmla="*/ 0 h 668"/>
                <a:gd name="T14" fmla="*/ 674 w 1220"/>
                <a:gd name="T15" fmla="*/ 158 h 668"/>
                <a:gd name="T16" fmla="*/ 688 w 1220"/>
                <a:gd name="T17" fmla="*/ 188 h 668"/>
                <a:gd name="T18" fmla="*/ 718 w 1220"/>
                <a:gd name="T19" fmla="*/ 173 h 668"/>
                <a:gd name="T20" fmla="*/ 818 w 1220"/>
                <a:gd name="T21" fmla="*/ 148 h 668"/>
                <a:gd name="T22" fmla="*/ 1032 w 1220"/>
                <a:gd name="T23" fmla="*/ 351 h 668"/>
                <a:gd name="T24" fmla="*/ 1034 w 1220"/>
                <a:gd name="T25" fmla="*/ 383 h 668"/>
                <a:gd name="T26" fmla="*/ 1066 w 1220"/>
                <a:gd name="T27" fmla="*/ 381 h 668"/>
                <a:gd name="T28" fmla="*/ 1076 w 1220"/>
                <a:gd name="T29" fmla="*/ 380 h 668"/>
                <a:gd name="T30" fmla="*/ 1220 w 1220"/>
                <a:gd name="T31" fmla="*/ 524 h 668"/>
                <a:gd name="T32" fmla="*/ 1076 w 1220"/>
                <a:gd name="T33" fmla="*/ 668 h 668"/>
                <a:gd name="T34" fmla="*/ 161 w 1220"/>
                <a:gd name="T35" fmla="*/ 668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20" h="668">
                  <a:moveTo>
                    <a:pt x="161" y="668"/>
                  </a:moveTo>
                  <a:cubicBezTo>
                    <a:pt x="72" y="668"/>
                    <a:pt x="0" y="596"/>
                    <a:pt x="0" y="507"/>
                  </a:cubicBezTo>
                  <a:cubicBezTo>
                    <a:pt x="0" y="428"/>
                    <a:pt x="59" y="359"/>
                    <a:pt x="138" y="348"/>
                  </a:cubicBezTo>
                  <a:cubicBezTo>
                    <a:pt x="170" y="343"/>
                    <a:pt x="170" y="343"/>
                    <a:pt x="170" y="343"/>
                  </a:cubicBezTo>
                  <a:cubicBezTo>
                    <a:pt x="165" y="311"/>
                    <a:pt x="165" y="311"/>
                    <a:pt x="165" y="311"/>
                  </a:cubicBezTo>
                  <a:cubicBezTo>
                    <a:pt x="162" y="297"/>
                    <a:pt x="161" y="282"/>
                    <a:pt x="161" y="268"/>
                  </a:cubicBezTo>
                  <a:cubicBezTo>
                    <a:pt x="161" y="120"/>
                    <a:pt x="282" y="0"/>
                    <a:pt x="430" y="0"/>
                  </a:cubicBezTo>
                  <a:cubicBezTo>
                    <a:pt x="535" y="0"/>
                    <a:pt x="631" y="62"/>
                    <a:pt x="674" y="158"/>
                  </a:cubicBezTo>
                  <a:cubicBezTo>
                    <a:pt x="688" y="188"/>
                    <a:pt x="688" y="188"/>
                    <a:pt x="688" y="188"/>
                  </a:cubicBezTo>
                  <a:cubicBezTo>
                    <a:pt x="718" y="173"/>
                    <a:pt x="718" y="173"/>
                    <a:pt x="718" y="173"/>
                  </a:cubicBezTo>
                  <a:cubicBezTo>
                    <a:pt x="749" y="156"/>
                    <a:pt x="783" y="148"/>
                    <a:pt x="818" y="148"/>
                  </a:cubicBezTo>
                  <a:cubicBezTo>
                    <a:pt x="932" y="148"/>
                    <a:pt x="1026" y="237"/>
                    <a:pt x="1032" y="351"/>
                  </a:cubicBezTo>
                  <a:cubicBezTo>
                    <a:pt x="1034" y="383"/>
                    <a:pt x="1034" y="383"/>
                    <a:pt x="1034" y="383"/>
                  </a:cubicBezTo>
                  <a:cubicBezTo>
                    <a:pt x="1066" y="381"/>
                    <a:pt x="1066" y="381"/>
                    <a:pt x="1066" y="381"/>
                  </a:cubicBezTo>
                  <a:cubicBezTo>
                    <a:pt x="1070" y="381"/>
                    <a:pt x="1073" y="380"/>
                    <a:pt x="1076" y="380"/>
                  </a:cubicBezTo>
                  <a:cubicBezTo>
                    <a:pt x="1155" y="380"/>
                    <a:pt x="1220" y="445"/>
                    <a:pt x="1220" y="524"/>
                  </a:cubicBezTo>
                  <a:cubicBezTo>
                    <a:pt x="1220" y="604"/>
                    <a:pt x="1155" y="668"/>
                    <a:pt x="1076" y="668"/>
                  </a:cubicBezTo>
                  <a:lnTo>
                    <a:pt x="161" y="668"/>
                  </a:lnTo>
                  <a:close/>
                </a:path>
              </a:pathLst>
            </a:custGeom>
            <a:solidFill>
              <a:schemeClr val="accent3"/>
            </a:solidFill>
            <a:ln w="19050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lIns="89910" tIns="71926" rIns="89910" bIns="71926" anchor="ctr"/>
            <a:lstStyle/>
            <a:p>
              <a:pPr algn="ctr" defTabSz="913302">
                <a:spcBef>
                  <a:spcPct val="50000"/>
                </a:spcBef>
                <a:buClr>
                  <a:srgbClr val="F0AB00"/>
                </a:buClr>
                <a:buSzPct val="80000"/>
                <a:defRPr/>
              </a:pPr>
              <a:endParaRPr lang="en-US" sz="1200" kern="0">
                <a:solidFill>
                  <a:srgbClr val="000000"/>
                </a:solidFill>
                <a:latin typeface="BentonSans Light" panose="02000503000000020004" pitchFamily="2" charset="0"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sp>
        <p:nvSpPr>
          <p:cNvPr id="55" name="TextBox 93">
            <a:extLst>
              <a:ext uri="{FF2B5EF4-FFF2-40B4-BE49-F238E27FC236}">
                <a16:creationId xmlns:a16="http://schemas.microsoft.com/office/drawing/2014/main" id="{D253F3A1-3B1E-DC4E-8CB7-634F2470C2F7}"/>
              </a:ext>
            </a:extLst>
          </p:cNvPr>
          <p:cNvSpPr txBox="1"/>
          <p:nvPr/>
        </p:nvSpPr>
        <p:spPr bwMode="auto">
          <a:xfrm>
            <a:off x="2510259" y="4164193"/>
            <a:ext cx="2212200" cy="791794"/>
          </a:xfrm>
          <a:prstGeom prst="rect">
            <a:avLst/>
          </a:prstGeom>
          <a:solidFill>
            <a:schemeClr val="bg1"/>
          </a:solidFill>
        </p:spPr>
        <p:txBody>
          <a:bodyPr wrap="square" lIns="53986" tIns="53986" rIns="53986" bIns="53986">
            <a:noAutofit/>
          </a:bodyPr>
          <a:lstStyle>
            <a:defPPr>
              <a:defRPr lang="de-DE"/>
            </a:defPPr>
            <a:lvl1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 sz="1600" b="1" kern="0">
                <a:solidFill>
                  <a:srgbClr val="0276CB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1088122">
              <a:defRPr/>
            </a:pPr>
            <a:r>
              <a:rPr lang="en-US" sz="1400">
                <a:solidFill>
                  <a:srgbClr val="000000"/>
                </a:solidFill>
              </a:rPr>
              <a:t>SAP S/4 HANA Extended </a:t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>
                <a:solidFill>
                  <a:srgbClr val="000000"/>
                </a:solidFill>
              </a:rPr>
              <a:t>Warehouse Management &amp; Yard Logistics</a:t>
            </a:r>
          </a:p>
        </p:txBody>
      </p:sp>
      <p:sp>
        <p:nvSpPr>
          <p:cNvPr id="56" name="TextBox 94">
            <a:extLst>
              <a:ext uri="{FF2B5EF4-FFF2-40B4-BE49-F238E27FC236}">
                <a16:creationId xmlns:a16="http://schemas.microsoft.com/office/drawing/2014/main" id="{649B8C27-F99D-A84A-A4EB-E13DF029E37B}"/>
              </a:ext>
            </a:extLst>
          </p:cNvPr>
          <p:cNvSpPr txBox="1"/>
          <p:nvPr/>
        </p:nvSpPr>
        <p:spPr bwMode="auto">
          <a:xfrm>
            <a:off x="4816857" y="4174606"/>
            <a:ext cx="1885104" cy="440072"/>
          </a:xfrm>
          <a:prstGeom prst="rect">
            <a:avLst/>
          </a:prstGeom>
          <a:solidFill>
            <a:schemeClr val="bg1"/>
          </a:solidFill>
        </p:spPr>
        <p:txBody>
          <a:bodyPr wrap="square" lIns="53986" tIns="53986" rIns="53986" bIns="53986">
            <a:noAutofit/>
          </a:bodyPr>
          <a:lstStyle>
            <a:defPPr>
              <a:defRPr lang="de-DE"/>
            </a:defPPr>
            <a:lvl1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 sz="1600" b="1" kern="0">
                <a:solidFill>
                  <a:srgbClr val="0276CB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1088122">
              <a:defRPr/>
            </a:pPr>
            <a:r>
              <a:rPr lang="en-US" sz="1400" dirty="0">
                <a:solidFill>
                  <a:srgbClr val="000000"/>
                </a:solidFill>
              </a:rPr>
              <a:t>SAP S/4 HANA Transportation Management</a:t>
            </a:r>
          </a:p>
        </p:txBody>
      </p:sp>
      <p:cxnSp>
        <p:nvCxnSpPr>
          <p:cNvPr id="59" name="Gerade Verbindung 141">
            <a:extLst>
              <a:ext uri="{FF2B5EF4-FFF2-40B4-BE49-F238E27FC236}">
                <a16:creationId xmlns:a16="http://schemas.microsoft.com/office/drawing/2014/main" id="{BD375F6E-5DCF-C64B-9D7D-42454AA8BC67}"/>
              </a:ext>
            </a:extLst>
          </p:cNvPr>
          <p:cNvCxnSpPr>
            <a:cxnSpLocks/>
          </p:cNvCxnSpPr>
          <p:nvPr/>
        </p:nvCxnSpPr>
        <p:spPr>
          <a:xfrm>
            <a:off x="4887966" y="4081641"/>
            <a:ext cx="1789309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1" name="Gruppieren 143">
            <a:extLst>
              <a:ext uri="{FF2B5EF4-FFF2-40B4-BE49-F238E27FC236}">
                <a16:creationId xmlns:a16="http://schemas.microsoft.com/office/drawing/2014/main" id="{7BDB6871-9582-AA49-94F5-9421D876A38E}"/>
              </a:ext>
            </a:extLst>
          </p:cNvPr>
          <p:cNvGrpSpPr/>
          <p:nvPr/>
        </p:nvGrpSpPr>
        <p:grpSpPr>
          <a:xfrm>
            <a:off x="3136390" y="2739282"/>
            <a:ext cx="3080122" cy="917099"/>
            <a:chOff x="961876" y="2150607"/>
            <a:chExt cx="3080924" cy="917338"/>
          </a:xfrm>
        </p:grpSpPr>
        <p:grpSp>
          <p:nvGrpSpPr>
            <p:cNvPr id="62" name="Gruppieren 144">
              <a:extLst>
                <a:ext uri="{FF2B5EF4-FFF2-40B4-BE49-F238E27FC236}">
                  <a16:creationId xmlns:a16="http://schemas.microsoft.com/office/drawing/2014/main" id="{C54CB2F6-0205-F349-89A8-D60C7BEFB3D2}"/>
                </a:ext>
              </a:extLst>
            </p:cNvPr>
            <p:cNvGrpSpPr/>
            <p:nvPr/>
          </p:nvGrpSpPr>
          <p:grpSpPr>
            <a:xfrm>
              <a:off x="3125462" y="2150607"/>
              <a:ext cx="917338" cy="917338"/>
              <a:chOff x="2666521" y="1998506"/>
              <a:chExt cx="917338" cy="917338"/>
            </a:xfrm>
          </p:grpSpPr>
          <p:sp>
            <p:nvSpPr>
              <p:cNvPr id="76" name="Ellipse 153">
                <a:extLst>
                  <a:ext uri="{FF2B5EF4-FFF2-40B4-BE49-F238E27FC236}">
                    <a16:creationId xmlns:a16="http://schemas.microsoft.com/office/drawing/2014/main" id="{45ECF635-7B45-F046-88E0-3E9D8EAE12F4}"/>
                  </a:ext>
                </a:extLst>
              </p:cNvPr>
              <p:cNvSpPr/>
              <p:nvPr/>
            </p:nvSpPr>
            <p:spPr bwMode="gray">
              <a:xfrm>
                <a:off x="2666521" y="1998506"/>
                <a:ext cx="917338" cy="91733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89977" tIns="71981" rIns="89977" bIns="71981" rtlCol="0" anchor="ctr"/>
              <a:lstStyle/>
              <a:p>
                <a:pPr algn="ctr" defTabSz="914126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  <a:defRPr/>
                </a:pPr>
                <a:endParaRPr lang="de-DE" sz="1799" kern="0" err="1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77" name="Picture 118">
                <a:extLst>
                  <a:ext uri="{FF2B5EF4-FFF2-40B4-BE49-F238E27FC236}">
                    <a16:creationId xmlns:a16="http://schemas.microsoft.com/office/drawing/2014/main" id="{D2C31B25-C401-D64A-A32D-B5AD04A4B42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5"/>
              <a:stretch>
                <a:fillRect/>
              </a:stretch>
            </p:blipFill>
            <p:spPr bwMode="auto">
              <a:xfrm>
                <a:off x="2778435" y="2100168"/>
                <a:ext cx="714200" cy="71401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64" name="Gruppieren 145">
              <a:extLst>
                <a:ext uri="{FF2B5EF4-FFF2-40B4-BE49-F238E27FC236}">
                  <a16:creationId xmlns:a16="http://schemas.microsoft.com/office/drawing/2014/main" id="{05D8411F-F2A7-0A48-829E-B584EEF44604}"/>
                </a:ext>
              </a:extLst>
            </p:cNvPr>
            <p:cNvGrpSpPr/>
            <p:nvPr/>
          </p:nvGrpSpPr>
          <p:grpSpPr>
            <a:xfrm>
              <a:off x="961876" y="2150607"/>
              <a:ext cx="917338" cy="917338"/>
              <a:chOff x="854754" y="1998506"/>
              <a:chExt cx="917338" cy="917338"/>
            </a:xfrm>
          </p:grpSpPr>
          <p:sp>
            <p:nvSpPr>
              <p:cNvPr id="74" name="Ellipse 150">
                <a:extLst>
                  <a:ext uri="{FF2B5EF4-FFF2-40B4-BE49-F238E27FC236}">
                    <a16:creationId xmlns:a16="http://schemas.microsoft.com/office/drawing/2014/main" id="{DCC4A20D-CD00-D344-B68E-276FBA72AFC4}"/>
                  </a:ext>
                </a:extLst>
              </p:cNvPr>
              <p:cNvSpPr/>
              <p:nvPr/>
            </p:nvSpPr>
            <p:spPr bwMode="gray">
              <a:xfrm>
                <a:off x="854754" y="1998506"/>
                <a:ext cx="917338" cy="917338"/>
              </a:xfrm>
              <a:prstGeom prst="ellipse">
                <a:avLst/>
              </a:prstGeom>
              <a:solidFill>
                <a:schemeClr val="bg1"/>
              </a:solidFill>
              <a:ln w="19050" algn="ctr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lIns="89977" tIns="71981" rIns="89977" bIns="71981" rtlCol="0" anchor="ctr"/>
              <a:lstStyle/>
              <a:p>
                <a:pPr algn="ctr" defTabSz="914126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  <a:defRPr/>
                </a:pPr>
                <a:endParaRPr lang="de-DE" sz="1799" kern="0" err="1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pic>
            <p:nvPicPr>
              <p:cNvPr id="75" name="Picture 119">
                <a:extLst>
                  <a:ext uri="{FF2B5EF4-FFF2-40B4-BE49-F238E27FC236}">
                    <a16:creationId xmlns:a16="http://schemas.microsoft.com/office/drawing/2014/main" id="{2602473C-FD46-4046-90DB-319589C7DA7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6"/>
              <a:srcRect l="8422" t="22896" r="9311" b="23362"/>
              <a:stretch/>
            </p:blipFill>
            <p:spPr bwMode="auto">
              <a:xfrm>
                <a:off x="953154" y="2212912"/>
                <a:ext cx="713616" cy="46606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83" name="TextBox 31">
            <a:extLst>
              <a:ext uri="{FF2B5EF4-FFF2-40B4-BE49-F238E27FC236}">
                <a16:creationId xmlns:a16="http://schemas.microsoft.com/office/drawing/2014/main" id="{9D10FC93-58A5-FC40-BD74-9524F4DC1BA7}"/>
              </a:ext>
            </a:extLst>
          </p:cNvPr>
          <p:cNvSpPr txBox="1"/>
          <p:nvPr/>
        </p:nvSpPr>
        <p:spPr bwMode="auto">
          <a:xfrm>
            <a:off x="8023203" y="4179356"/>
            <a:ext cx="1356346" cy="791794"/>
          </a:xfrm>
          <a:prstGeom prst="rect">
            <a:avLst/>
          </a:prstGeom>
          <a:solidFill>
            <a:schemeClr val="bg1"/>
          </a:solidFill>
        </p:spPr>
        <p:txBody>
          <a:bodyPr wrap="square" lIns="53986" tIns="53986" rIns="53986" bIns="53986">
            <a:noAutofit/>
          </a:bodyPr>
          <a:lstStyle>
            <a:defPPr>
              <a:defRPr lang="de-DE"/>
            </a:defPPr>
            <a:lvl1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 sz="1600" b="1" kern="0">
                <a:solidFill>
                  <a:srgbClr val="0276CB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1087112">
              <a:defRPr/>
            </a:pPr>
            <a:r>
              <a:rPr lang="en-US" altLang="de-DE" sz="1400" dirty="0">
                <a:solidFill>
                  <a:schemeClr val="accent1"/>
                </a:solidFill>
              </a:rPr>
              <a:t>SAP Logistics </a:t>
            </a:r>
            <a:br>
              <a:rPr lang="en-US" altLang="de-DE" sz="1400">
                <a:solidFill>
                  <a:schemeClr val="accent1"/>
                </a:solidFill>
              </a:rPr>
            </a:br>
            <a:r>
              <a:rPr lang="en-US" altLang="de-DE" sz="1400">
                <a:solidFill>
                  <a:schemeClr val="accent1"/>
                </a:solidFill>
              </a:rPr>
              <a:t>Business </a:t>
            </a:r>
            <a:r>
              <a:rPr lang="en-US" altLang="de-DE" sz="1400" dirty="0">
                <a:solidFill>
                  <a:schemeClr val="accent1"/>
                </a:solidFill>
              </a:rPr>
              <a:t>Network</a:t>
            </a:r>
          </a:p>
          <a:p>
            <a:pPr defTabSz="1087112">
              <a:defRPr/>
            </a:pPr>
            <a:endParaRPr lang="en-US" altLang="de-DE" sz="1400" kern="12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cxnSp>
        <p:nvCxnSpPr>
          <p:cNvPr id="85" name="Gerade Verbindung 162">
            <a:extLst>
              <a:ext uri="{FF2B5EF4-FFF2-40B4-BE49-F238E27FC236}">
                <a16:creationId xmlns:a16="http://schemas.microsoft.com/office/drawing/2014/main" id="{88C08FA3-E54A-6C48-AA73-36300C8DD0FA}"/>
              </a:ext>
            </a:extLst>
          </p:cNvPr>
          <p:cNvCxnSpPr>
            <a:cxnSpLocks/>
          </p:cNvCxnSpPr>
          <p:nvPr/>
        </p:nvCxnSpPr>
        <p:spPr>
          <a:xfrm>
            <a:off x="6990180" y="4081640"/>
            <a:ext cx="4287124" cy="8435"/>
          </a:xfrm>
          <a:prstGeom prst="line">
            <a:avLst/>
          </a:prstGeom>
          <a:ln w="19050">
            <a:solidFill>
              <a:schemeClr val="accent1"/>
            </a:solidFill>
            <a:headEnd type="none" w="med" len="med"/>
            <a:tailEnd type="none" w="med" len="med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2">
            <a:extLst>
              <a:ext uri="{FF2B5EF4-FFF2-40B4-BE49-F238E27FC236}">
                <a16:creationId xmlns:a16="http://schemas.microsoft.com/office/drawing/2014/main" id="{CB2D1030-5195-5A41-9EE8-980A80128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2693" y="2691718"/>
            <a:ext cx="873723" cy="915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1" name="Freeform 5">
            <a:extLst>
              <a:ext uri="{FF2B5EF4-FFF2-40B4-BE49-F238E27FC236}">
                <a16:creationId xmlns:a16="http://schemas.microsoft.com/office/drawing/2014/main" id="{A29C1E60-9FE4-8546-AD75-60FB3CBE5A41}"/>
              </a:ext>
            </a:extLst>
          </p:cNvPr>
          <p:cNvSpPr>
            <a:spLocks noChangeAspect="1"/>
          </p:cNvSpPr>
          <p:nvPr/>
        </p:nvSpPr>
        <p:spPr bwMode="auto">
          <a:xfrm flipH="1">
            <a:off x="8969342" y="2232757"/>
            <a:ext cx="847504" cy="432114"/>
          </a:xfrm>
          <a:custGeom>
            <a:avLst/>
            <a:gdLst>
              <a:gd name="T0" fmla="*/ 161 w 1220"/>
              <a:gd name="T1" fmla="*/ 668 h 668"/>
              <a:gd name="T2" fmla="*/ 0 w 1220"/>
              <a:gd name="T3" fmla="*/ 507 h 668"/>
              <a:gd name="T4" fmla="*/ 138 w 1220"/>
              <a:gd name="T5" fmla="*/ 348 h 668"/>
              <a:gd name="T6" fmla="*/ 170 w 1220"/>
              <a:gd name="T7" fmla="*/ 343 h 668"/>
              <a:gd name="T8" fmla="*/ 165 w 1220"/>
              <a:gd name="T9" fmla="*/ 311 h 668"/>
              <a:gd name="T10" fmla="*/ 161 w 1220"/>
              <a:gd name="T11" fmla="*/ 268 h 668"/>
              <a:gd name="T12" fmla="*/ 430 w 1220"/>
              <a:gd name="T13" fmla="*/ 0 h 668"/>
              <a:gd name="T14" fmla="*/ 674 w 1220"/>
              <a:gd name="T15" fmla="*/ 158 h 668"/>
              <a:gd name="T16" fmla="*/ 688 w 1220"/>
              <a:gd name="T17" fmla="*/ 188 h 668"/>
              <a:gd name="T18" fmla="*/ 718 w 1220"/>
              <a:gd name="T19" fmla="*/ 173 h 668"/>
              <a:gd name="T20" fmla="*/ 818 w 1220"/>
              <a:gd name="T21" fmla="*/ 148 h 668"/>
              <a:gd name="T22" fmla="*/ 1032 w 1220"/>
              <a:gd name="T23" fmla="*/ 351 h 668"/>
              <a:gd name="T24" fmla="*/ 1034 w 1220"/>
              <a:gd name="T25" fmla="*/ 383 h 668"/>
              <a:gd name="T26" fmla="*/ 1066 w 1220"/>
              <a:gd name="T27" fmla="*/ 381 h 668"/>
              <a:gd name="T28" fmla="*/ 1076 w 1220"/>
              <a:gd name="T29" fmla="*/ 380 h 668"/>
              <a:gd name="T30" fmla="*/ 1220 w 1220"/>
              <a:gd name="T31" fmla="*/ 524 h 668"/>
              <a:gd name="T32" fmla="*/ 1076 w 1220"/>
              <a:gd name="T33" fmla="*/ 668 h 668"/>
              <a:gd name="T34" fmla="*/ 161 w 1220"/>
              <a:gd name="T35" fmla="*/ 668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20" h="668">
                <a:moveTo>
                  <a:pt x="161" y="668"/>
                </a:moveTo>
                <a:cubicBezTo>
                  <a:pt x="72" y="668"/>
                  <a:pt x="0" y="596"/>
                  <a:pt x="0" y="507"/>
                </a:cubicBezTo>
                <a:cubicBezTo>
                  <a:pt x="0" y="428"/>
                  <a:pt x="59" y="359"/>
                  <a:pt x="138" y="348"/>
                </a:cubicBezTo>
                <a:cubicBezTo>
                  <a:pt x="170" y="343"/>
                  <a:pt x="170" y="343"/>
                  <a:pt x="170" y="343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2" y="297"/>
                  <a:pt x="161" y="282"/>
                  <a:pt x="161" y="268"/>
                </a:cubicBezTo>
                <a:cubicBezTo>
                  <a:pt x="161" y="120"/>
                  <a:pt x="282" y="0"/>
                  <a:pt x="430" y="0"/>
                </a:cubicBezTo>
                <a:cubicBezTo>
                  <a:pt x="535" y="0"/>
                  <a:pt x="631" y="62"/>
                  <a:pt x="674" y="158"/>
                </a:cubicBezTo>
                <a:cubicBezTo>
                  <a:pt x="688" y="188"/>
                  <a:pt x="688" y="188"/>
                  <a:pt x="688" y="188"/>
                </a:cubicBezTo>
                <a:cubicBezTo>
                  <a:pt x="718" y="173"/>
                  <a:pt x="718" y="173"/>
                  <a:pt x="718" y="173"/>
                </a:cubicBezTo>
                <a:cubicBezTo>
                  <a:pt x="749" y="156"/>
                  <a:pt x="783" y="148"/>
                  <a:pt x="818" y="148"/>
                </a:cubicBezTo>
                <a:cubicBezTo>
                  <a:pt x="932" y="148"/>
                  <a:pt x="1026" y="237"/>
                  <a:pt x="1032" y="351"/>
                </a:cubicBezTo>
                <a:cubicBezTo>
                  <a:pt x="1034" y="383"/>
                  <a:pt x="1034" y="383"/>
                  <a:pt x="1034" y="383"/>
                </a:cubicBezTo>
                <a:cubicBezTo>
                  <a:pt x="1066" y="381"/>
                  <a:pt x="1066" y="381"/>
                  <a:pt x="1066" y="381"/>
                </a:cubicBezTo>
                <a:cubicBezTo>
                  <a:pt x="1070" y="381"/>
                  <a:pt x="1073" y="380"/>
                  <a:pt x="1076" y="380"/>
                </a:cubicBezTo>
                <a:cubicBezTo>
                  <a:pt x="1155" y="380"/>
                  <a:pt x="1220" y="445"/>
                  <a:pt x="1220" y="524"/>
                </a:cubicBezTo>
                <a:cubicBezTo>
                  <a:pt x="1220" y="604"/>
                  <a:pt x="1155" y="668"/>
                  <a:pt x="1076" y="668"/>
                </a:cubicBezTo>
                <a:lnTo>
                  <a:pt x="161" y="668"/>
                </a:lnTo>
                <a:close/>
              </a:path>
            </a:pathLst>
          </a:custGeom>
          <a:solidFill>
            <a:schemeClr val="accent3"/>
          </a:solidFill>
          <a:ln w="19050" algn="ctr">
            <a:solidFill>
              <a:schemeClr val="tx1"/>
            </a:solidFill>
            <a:prstDash val="solid"/>
            <a:miter lim="800000"/>
            <a:headEnd/>
            <a:tailEnd/>
          </a:ln>
        </p:spPr>
        <p:txBody>
          <a:bodyPr lIns="89910" tIns="71926" rIns="89910" bIns="71926" anchor="ctr"/>
          <a:lstStyle/>
          <a:p>
            <a:pPr algn="ctr" defTabSz="913302">
              <a:spcBef>
                <a:spcPct val="50000"/>
              </a:spcBef>
              <a:buClr>
                <a:srgbClr val="F0AB00"/>
              </a:buClr>
              <a:buSzPct val="80000"/>
              <a:defRPr/>
            </a:pPr>
            <a:endParaRPr lang="en-US" sz="1200" kern="0">
              <a:solidFill>
                <a:srgbClr val="000000"/>
              </a:solidFill>
              <a:latin typeface="BentonSans Light" panose="02000503000000020004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3" name="Rechteck 52">
            <a:extLst>
              <a:ext uri="{FF2B5EF4-FFF2-40B4-BE49-F238E27FC236}">
                <a16:creationId xmlns:a16="http://schemas.microsoft.com/office/drawing/2014/main" id="{F57D97C1-8D47-D243-B051-6FE5CB19BA89}"/>
              </a:ext>
            </a:extLst>
          </p:cNvPr>
          <p:cNvSpPr/>
          <p:nvPr/>
        </p:nvSpPr>
        <p:spPr bwMode="gray">
          <a:xfrm>
            <a:off x="3545357" y="3678143"/>
            <a:ext cx="107972" cy="107972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lIns="89977" tIns="71981" rIns="89977" bIns="71981" rtlCol="0" anchor="ctr"/>
          <a:lstStyle/>
          <a:p>
            <a:pPr algn="ctr" defTabSz="914126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799" kern="0" err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6" name="Rechteck 173">
            <a:extLst>
              <a:ext uri="{FF2B5EF4-FFF2-40B4-BE49-F238E27FC236}">
                <a16:creationId xmlns:a16="http://schemas.microsoft.com/office/drawing/2014/main" id="{E8A595F6-881A-854D-8B7A-5CBE5E9D090C}"/>
              </a:ext>
            </a:extLst>
          </p:cNvPr>
          <p:cNvSpPr/>
          <p:nvPr/>
        </p:nvSpPr>
        <p:spPr bwMode="gray">
          <a:xfrm>
            <a:off x="5705423" y="3678143"/>
            <a:ext cx="107972" cy="107972"/>
          </a:xfrm>
          <a:prstGeom prst="rect">
            <a:avLst/>
          </a:prstGeom>
          <a:solidFill>
            <a:schemeClr val="bg1"/>
          </a:solidFill>
          <a:ln w="25400" algn="ctr">
            <a:noFill/>
            <a:miter lim="800000"/>
            <a:headEnd/>
            <a:tailEnd/>
          </a:ln>
        </p:spPr>
        <p:txBody>
          <a:bodyPr lIns="89977" tIns="71981" rIns="89977" bIns="71981" rtlCol="0" anchor="ctr"/>
          <a:lstStyle/>
          <a:p>
            <a:pPr algn="ctr" defTabSz="914126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799" kern="0" err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98" name="Gerade Verbindung 178">
            <a:extLst>
              <a:ext uri="{FF2B5EF4-FFF2-40B4-BE49-F238E27FC236}">
                <a16:creationId xmlns:a16="http://schemas.microsoft.com/office/drawing/2014/main" id="{01477022-B572-4942-905F-CF02F0FAC165}"/>
              </a:ext>
            </a:extLst>
          </p:cNvPr>
          <p:cNvCxnSpPr/>
          <p:nvPr/>
        </p:nvCxnSpPr>
        <p:spPr>
          <a:xfrm>
            <a:off x="3596838" y="3656381"/>
            <a:ext cx="0" cy="4336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Gerade Verbindung 179">
            <a:extLst>
              <a:ext uri="{FF2B5EF4-FFF2-40B4-BE49-F238E27FC236}">
                <a16:creationId xmlns:a16="http://schemas.microsoft.com/office/drawing/2014/main" id="{B74A0627-6CCE-0746-B54C-514A98F4C54B}"/>
              </a:ext>
            </a:extLst>
          </p:cNvPr>
          <p:cNvCxnSpPr/>
          <p:nvPr/>
        </p:nvCxnSpPr>
        <p:spPr>
          <a:xfrm>
            <a:off x="5759409" y="3656381"/>
            <a:ext cx="0" cy="4336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01" name="Gruppieren 71">
            <a:extLst>
              <a:ext uri="{FF2B5EF4-FFF2-40B4-BE49-F238E27FC236}">
                <a16:creationId xmlns:a16="http://schemas.microsoft.com/office/drawing/2014/main" id="{8D6FEFB7-161E-C14B-BFD2-FB44C060650C}"/>
              </a:ext>
            </a:extLst>
          </p:cNvPr>
          <p:cNvGrpSpPr/>
          <p:nvPr/>
        </p:nvGrpSpPr>
        <p:grpSpPr>
          <a:xfrm>
            <a:off x="8480465" y="3628071"/>
            <a:ext cx="1753426" cy="446426"/>
            <a:chOff x="8121881" y="2986337"/>
            <a:chExt cx="1993159" cy="36000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cxnSp>
          <p:nvCxnSpPr>
            <p:cNvPr id="102" name="Gerade Verbindung 182">
              <a:extLst>
                <a:ext uri="{FF2B5EF4-FFF2-40B4-BE49-F238E27FC236}">
                  <a16:creationId xmlns:a16="http://schemas.microsoft.com/office/drawing/2014/main" id="{6E586A2D-EB0B-1C47-ADDA-826BFCD52C32}"/>
                </a:ext>
              </a:extLst>
            </p:cNvPr>
            <p:cNvCxnSpPr/>
            <p:nvPr/>
          </p:nvCxnSpPr>
          <p:spPr>
            <a:xfrm>
              <a:off x="8121881" y="2986337"/>
              <a:ext cx="0" cy="36000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Gerade Verbindung 183">
              <a:extLst>
                <a:ext uri="{FF2B5EF4-FFF2-40B4-BE49-F238E27FC236}">
                  <a16:creationId xmlns:a16="http://schemas.microsoft.com/office/drawing/2014/main" id="{7D0FFF5A-24A2-CF44-932E-80C6E6B40F0B}"/>
                </a:ext>
              </a:extLst>
            </p:cNvPr>
            <p:cNvCxnSpPr/>
            <p:nvPr/>
          </p:nvCxnSpPr>
          <p:spPr>
            <a:xfrm>
              <a:off x="10115040" y="2986337"/>
              <a:ext cx="0" cy="360000"/>
            </a:xfrm>
            <a:prstGeom prst="line">
              <a:avLst/>
            </a:prstGeom>
            <a:ln w="19050">
              <a:solidFill>
                <a:schemeClr val="tx1"/>
              </a:solidFill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>
            <a:extLst>
              <a:ext uri="{FF2B5EF4-FFF2-40B4-BE49-F238E27FC236}">
                <a16:creationId xmlns:a16="http://schemas.microsoft.com/office/drawing/2014/main" id="{59D59F0D-5932-8A47-A47B-8BA04C9DC3CA}"/>
              </a:ext>
            </a:extLst>
          </p:cNvPr>
          <p:cNvSpPr/>
          <p:nvPr/>
        </p:nvSpPr>
        <p:spPr>
          <a:xfrm>
            <a:off x="377159" y="635348"/>
            <a:ext cx="11524273" cy="3692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>
              <a:defRPr/>
            </a:pPr>
            <a:r>
              <a:rPr lang="en-US" sz="1799" dirty="0">
                <a:solidFill>
                  <a:srgbClr val="000000"/>
                </a:solidFill>
                <a:cs typeface="Arial" panose="020B0604020202020204" pitchFamily="34" charset="0"/>
              </a:rPr>
              <a:t>Enables just-in-time consumption creating the product experience by making delivery part of the promise</a:t>
            </a:r>
            <a:endParaRPr lang="en-US" sz="1799" dirty="0">
              <a:solidFill>
                <a:srgbClr val="000000"/>
              </a:solidFill>
            </a:endParaRPr>
          </a:p>
        </p:txBody>
      </p:sp>
      <p:sp>
        <p:nvSpPr>
          <p:cNvPr id="108" name="Auf der gleichen Seite des Rechtecks liegende Ecken abrunden 124">
            <a:extLst>
              <a:ext uri="{FF2B5EF4-FFF2-40B4-BE49-F238E27FC236}">
                <a16:creationId xmlns:a16="http://schemas.microsoft.com/office/drawing/2014/main" id="{6CC4BA01-9EC2-F44D-96F4-527DB4178CA0}"/>
              </a:ext>
            </a:extLst>
          </p:cNvPr>
          <p:cNvSpPr/>
          <p:nvPr/>
        </p:nvSpPr>
        <p:spPr bwMode="gray">
          <a:xfrm>
            <a:off x="4146584" y="1582137"/>
            <a:ext cx="4632130" cy="449651"/>
          </a:xfrm>
          <a:prstGeom prst="round2SameRect">
            <a:avLst>
              <a:gd name="adj1" fmla="val 21429"/>
              <a:gd name="adj2" fmla="val 0"/>
            </a:avLst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lIns="89977" tIns="71981" rIns="89977" bIns="71981" rtlCol="0" anchor="ctr"/>
          <a:lstStyle/>
          <a:p>
            <a:pPr algn="ctr" defTabSz="1088122"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de-DE" sz="2400" b="1" kern="0" dirty="0">
                <a:solidFill>
                  <a:srgbClr val="F0AB00"/>
                </a:solidFill>
                <a:ea typeface="Arial Unicode MS" pitchFamily="34" charset="-128"/>
                <a:cs typeface="Arial Unicode MS" pitchFamily="34" charset="-128"/>
              </a:rPr>
              <a:t>Digital </a:t>
            </a:r>
            <a:r>
              <a:rPr lang="de-DE" sz="2400" b="1" kern="0" dirty="0" err="1">
                <a:solidFill>
                  <a:srgbClr val="F0AB00"/>
                </a:solidFill>
                <a:ea typeface="Arial Unicode MS" pitchFamily="34" charset="-128"/>
                <a:cs typeface="Arial Unicode MS" pitchFamily="34" charset="-128"/>
              </a:rPr>
              <a:t>Logistics</a:t>
            </a:r>
            <a:r>
              <a:rPr lang="de-DE" sz="2400" b="1" kern="0" dirty="0">
                <a:solidFill>
                  <a:srgbClr val="F0AB00"/>
                </a:solidFill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de-DE" sz="2400" b="1" kern="0" dirty="0">
                <a:solidFill>
                  <a:schemeClr val="accent3"/>
                </a:solidFill>
                <a:ea typeface="Arial Unicode MS" pitchFamily="34" charset="-128"/>
                <a:cs typeface="Arial Unicode MS" pitchFamily="34" charset="-128"/>
              </a:rPr>
              <a:t>Real-time Data</a:t>
            </a:r>
            <a:endParaRPr lang="en-US" sz="2400" b="1" kern="0" dirty="0">
              <a:solidFill>
                <a:schemeClr val="accent3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cxnSp>
        <p:nvCxnSpPr>
          <p:cNvPr id="109" name="Gerade Verbindung 141">
            <a:extLst>
              <a:ext uri="{FF2B5EF4-FFF2-40B4-BE49-F238E27FC236}">
                <a16:creationId xmlns:a16="http://schemas.microsoft.com/office/drawing/2014/main" id="{50FA90E2-9D8A-BB42-9FBE-5C020877D837}"/>
              </a:ext>
            </a:extLst>
          </p:cNvPr>
          <p:cNvCxnSpPr>
            <a:cxnSpLocks/>
          </p:cNvCxnSpPr>
          <p:nvPr/>
        </p:nvCxnSpPr>
        <p:spPr>
          <a:xfrm>
            <a:off x="2695526" y="4081641"/>
            <a:ext cx="1789309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5" name="Gruppieren 149">
            <a:extLst>
              <a:ext uri="{FF2B5EF4-FFF2-40B4-BE49-F238E27FC236}">
                <a16:creationId xmlns:a16="http://schemas.microsoft.com/office/drawing/2014/main" id="{FE4883B7-C52B-124A-BBDF-C85A33B86A9A}"/>
              </a:ext>
            </a:extLst>
          </p:cNvPr>
          <p:cNvGrpSpPr/>
          <p:nvPr/>
        </p:nvGrpSpPr>
        <p:grpSpPr>
          <a:xfrm>
            <a:off x="6748663" y="2914031"/>
            <a:ext cx="560804" cy="560804"/>
            <a:chOff x="4018148" y="1772815"/>
            <a:chExt cx="360040" cy="360040"/>
          </a:xfrm>
          <a:solidFill>
            <a:schemeClr val="accent1"/>
          </a:solidFill>
        </p:grpSpPr>
        <p:sp>
          <p:nvSpPr>
            <p:cNvPr id="66" name="Ellipse 144">
              <a:extLst>
                <a:ext uri="{FF2B5EF4-FFF2-40B4-BE49-F238E27FC236}">
                  <a16:creationId xmlns:a16="http://schemas.microsoft.com/office/drawing/2014/main" id="{060A4F04-2E3E-2246-9A33-EC288A0396AF}"/>
                </a:ext>
              </a:extLst>
            </p:cNvPr>
            <p:cNvSpPr/>
            <p:nvPr/>
          </p:nvSpPr>
          <p:spPr bwMode="gray">
            <a:xfrm>
              <a:off x="4018148" y="1772815"/>
              <a:ext cx="360040" cy="360040"/>
            </a:xfrm>
            <a:prstGeom prst="ellipse">
              <a:avLst/>
            </a:prstGeom>
            <a:solidFill>
              <a:schemeClr val="accent1"/>
            </a:solidFill>
            <a:ln w="19050" algn="ctr">
              <a:noFill/>
              <a:miter lim="800000"/>
              <a:headEnd/>
              <a:tailEnd/>
            </a:ln>
          </p:spPr>
          <p:txBody>
            <a:bodyPr lIns="89954" tIns="71962" rIns="89954" bIns="71962" rtlCol="0" anchor="ctr"/>
            <a:lstStyle/>
            <a:p>
              <a:pPr algn="ctr" defTabSz="913852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defRPr/>
              </a:pPr>
              <a:endParaRPr lang="de-DE" sz="1798" kern="0" err="1">
                <a:solidFill>
                  <a:srgbClr val="FFFFFF"/>
                </a:solidFill>
                <a:latin typeface="BentonSans Book"/>
                <a:ea typeface="Arial Unicode MS" pitchFamily="34" charset="-128"/>
                <a:cs typeface="Arial Unicode MS" pitchFamily="34" charset="-128"/>
              </a:endParaRPr>
            </a:p>
          </p:txBody>
        </p:sp>
        <p:grpSp>
          <p:nvGrpSpPr>
            <p:cNvPr id="68" name="Gruppieren 148">
              <a:extLst>
                <a:ext uri="{FF2B5EF4-FFF2-40B4-BE49-F238E27FC236}">
                  <a16:creationId xmlns:a16="http://schemas.microsoft.com/office/drawing/2014/main" id="{0F7E1B2C-AAB4-814D-BA3A-9BA05057F61C}"/>
                </a:ext>
              </a:extLst>
            </p:cNvPr>
            <p:cNvGrpSpPr/>
            <p:nvPr/>
          </p:nvGrpSpPr>
          <p:grpSpPr>
            <a:xfrm>
              <a:off x="4090156" y="1844823"/>
              <a:ext cx="216024" cy="216024"/>
              <a:chOff x="3793331" y="1233426"/>
              <a:chExt cx="216024" cy="216024"/>
            </a:xfrm>
            <a:grpFill/>
          </p:grpSpPr>
          <p:cxnSp>
            <p:nvCxnSpPr>
              <p:cNvPr id="70" name="Gerade Verbindung 146">
                <a:extLst>
                  <a:ext uri="{FF2B5EF4-FFF2-40B4-BE49-F238E27FC236}">
                    <a16:creationId xmlns:a16="http://schemas.microsoft.com/office/drawing/2014/main" id="{7AB3EEAF-8CDC-5D42-98FD-3BFD0A936F96}"/>
                  </a:ext>
                </a:extLst>
              </p:cNvPr>
              <p:cNvCxnSpPr/>
              <p:nvPr/>
            </p:nvCxnSpPr>
            <p:spPr>
              <a:xfrm>
                <a:off x="3793331" y="1341438"/>
                <a:ext cx="216024" cy="0"/>
              </a:xfrm>
              <a:prstGeom prst="line">
                <a:avLst/>
              </a:prstGeom>
              <a:grpFill/>
              <a:ln w="38100" cap="rnd" cmpd="sng" algn="ctr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  <p:cxnSp>
            <p:nvCxnSpPr>
              <p:cNvPr id="84" name="Gerade Verbindung 147">
                <a:extLst>
                  <a:ext uri="{FF2B5EF4-FFF2-40B4-BE49-F238E27FC236}">
                    <a16:creationId xmlns:a16="http://schemas.microsoft.com/office/drawing/2014/main" id="{682E0EC7-9BE4-334E-A8CB-D42AD76A5DB6}"/>
                  </a:ext>
                </a:extLst>
              </p:cNvPr>
              <p:cNvCxnSpPr/>
              <p:nvPr/>
            </p:nvCxnSpPr>
            <p:spPr>
              <a:xfrm rot="16200000">
                <a:off x="3793331" y="1341438"/>
                <a:ext cx="216024" cy="0"/>
              </a:xfrm>
              <a:prstGeom prst="line">
                <a:avLst/>
              </a:prstGeom>
              <a:grpFill/>
              <a:ln w="38100" cap="rnd" cmpd="sng" algn="ctr">
                <a:solidFill>
                  <a:schemeClr val="bg1"/>
                </a:solidFill>
                <a:prstDash val="solid"/>
                <a:headEnd type="none" w="med" len="med"/>
                <a:tailEnd type="none" w="med" len="med"/>
              </a:ln>
              <a:effectLst/>
            </p:spPr>
          </p:cxnSp>
        </p:grpSp>
      </p:grpSp>
      <p:sp>
        <p:nvSpPr>
          <p:cNvPr id="78" name="TextBox 93">
            <a:extLst>
              <a:ext uri="{FF2B5EF4-FFF2-40B4-BE49-F238E27FC236}">
                <a16:creationId xmlns:a16="http://schemas.microsoft.com/office/drawing/2014/main" id="{59CD51E6-9935-9B47-9B48-F54F9248975E}"/>
              </a:ext>
            </a:extLst>
          </p:cNvPr>
          <p:cNvSpPr txBox="1"/>
          <p:nvPr/>
        </p:nvSpPr>
        <p:spPr bwMode="auto">
          <a:xfrm>
            <a:off x="587546" y="4159369"/>
            <a:ext cx="1863484" cy="791794"/>
          </a:xfrm>
          <a:prstGeom prst="rect">
            <a:avLst/>
          </a:prstGeom>
          <a:solidFill>
            <a:schemeClr val="bg1"/>
          </a:solidFill>
        </p:spPr>
        <p:txBody>
          <a:bodyPr wrap="square" lIns="53986" tIns="53986" rIns="53986" bIns="53986">
            <a:noAutofit/>
          </a:bodyPr>
          <a:lstStyle>
            <a:defPPr>
              <a:defRPr lang="de-DE"/>
            </a:defPPr>
            <a:lvl1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 sz="1600" b="1" kern="0">
                <a:solidFill>
                  <a:srgbClr val="0276CB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1088122">
              <a:defRPr/>
            </a:pPr>
            <a:r>
              <a:rPr lang="en-US" sz="1400" dirty="0">
                <a:solidFill>
                  <a:srgbClr val="000000"/>
                </a:solidFill>
              </a:rPr>
              <a:t>SAP S/4 HANA Advanced Available-to-Promise</a:t>
            </a:r>
          </a:p>
        </p:txBody>
      </p:sp>
      <p:cxnSp>
        <p:nvCxnSpPr>
          <p:cNvPr id="79" name="Gerade Verbindung 178">
            <a:extLst>
              <a:ext uri="{FF2B5EF4-FFF2-40B4-BE49-F238E27FC236}">
                <a16:creationId xmlns:a16="http://schemas.microsoft.com/office/drawing/2014/main" id="{CC7F9C38-7B0D-1347-B0D9-CF7F75828C9B}"/>
              </a:ext>
            </a:extLst>
          </p:cNvPr>
          <p:cNvCxnSpPr/>
          <p:nvPr/>
        </p:nvCxnSpPr>
        <p:spPr>
          <a:xfrm>
            <a:off x="1570446" y="3641145"/>
            <a:ext cx="0" cy="433695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Gerade Verbindung 141">
            <a:extLst>
              <a:ext uri="{FF2B5EF4-FFF2-40B4-BE49-F238E27FC236}">
                <a16:creationId xmlns:a16="http://schemas.microsoft.com/office/drawing/2014/main" id="{AC7B2DB1-34C1-7F44-AE85-AABB4F0D3DEF}"/>
              </a:ext>
            </a:extLst>
          </p:cNvPr>
          <p:cNvCxnSpPr>
            <a:cxnSpLocks/>
          </p:cNvCxnSpPr>
          <p:nvPr/>
        </p:nvCxnSpPr>
        <p:spPr>
          <a:xfrm>
            <a:off x="669134" y="4066405"/>
            <a:ext cx="1789309" cy="0"/>
          </a:xfrm>
          <a:prstGeom prst="line">
            <a:avLst/>
          </a:prstGeom>
          <a:ln w="19050">
            <a:solidFill>
              <a:schemeClr val="tx1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Ellipse 150">
            <a:extLst>
              <a:ext uri="{FF2B5EF4-FFF2-40B4-BE49-F238E27FC236}">
                <a16:creationId xmlns:a16="http://schemas.microsoft.com/office/drawing/2014/main" id="{599CD221-6689-3A4D-8726-33600D2252E1}"/>
              </a:ext>
            </a:extLst>
          </p:cNvPr>
          <p:cNvSpPr/>
          <p:nvPr/>
        </p:nvSpPr>
        <p:spPr bwMode="gray">
          <a:xfrm>
            <a:off x="1125235" y="2739282"/>
            <a:ext cx="917099" cy="917099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lIns="89977" tIns="71981" rIns="89977" bIns="71981" rtlCol="0" anchor="ctr"/>
          <a:lstStyle/>
          <a:p>
            <a:pPr algn="ctr" defTabSz="914126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799" kern="0" err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9BAAA904-CE3A-9144-8427-F1B5F7EC76E8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1150125" y="2754987"/>
            <a:ext cx="863232" cy="863232"/>
          </a:xfrm>
          <a:prstGeom prst="rect">
            <a:avLst/>
          </a:prstGeom>
        </p:spPr>
      </p:pic>
      <p:sp>
        <p:nvSpPr>
          <p:cNvPr id="89" name="TextBox 31">
            <a:extLst>
              <a:ext uri="{FF2B5EF4-FFF2-40B4-BE49-F238E27FC236}">
                <a16:creationId xmlns:a16="http://schemas.microsoft.com/office/drawing/2014/main" id="{1A0523D4-A666-435C-9D8E-D9020495F775}"/>
              </a:ext>
            </a:extLst>
          </p:cNvPr>
          <p:cNvSpPr txBox="1"/>
          <p:nvPr/>
        </p:nvSpPr>
        <p:spPr bwMode="auto">
          <a:xfrm>
            <a:off x="9495631" y="4184996"/>
            <a:ext cx="1356346" cy="791794"/>
          </a:xfrm>
          <a:prstGeom prst="rect">
            <a:avLst/>
          </a:prstGeom>
          <a:solidFill>
            <a:schemeClr val="bg1"/>
          </a:solidFill>
        </p:spPr>
        <p:txBody>
          <a:bodyPr wrap="square" lIns="53986" tIns="53986" rIns="53986" bIns="53986">
            <a:noAutofit/>
          </a:bodyPr>
          <a:lstStyle>
            <a:defPPr>
              <a:defRPr lang="de-DE"/>
            </a:defPPr>
            <a:lvl1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 sz="1600" b="1" kern="0">
                <a:solidFill>
                  <a:srgbClr val="0276CB"/>
                </a:solidFill>
                <a:ea typeface="Arial Unicode MS" pitchFamily="34" charset="-128"/>
                <a:cs typeface="Arial Unicode MS" pitchFamily="34" charset="-128"/>
              </a:defRPr>
            </a:lvl1pPr>
          </a:lstStyle>
          <a:p>
            <a:pPr defTabSz="1087112">
              <a:defRPr/>
            </a:pPr>
            <a:r>
              <a:rPr lang="en-US" altLang="de-DE" sz="1400" dirty="0">
                <a:solidFill>
                  <a:schemeClr val="accent3"/>
                </a:solidFill>
              </a:rPr>
              <a:t>SAP </a:t>
            </a:r>
            <a:r>
              <a:rPr lang="en-US" altLang="de-DE" sz="1400">
                <a:solidFill>
                  <a:schemeClr val="accent3"/>
                </a:solidFill>
              </a:rPr>
              <a:t>Warehouse Insights</a:t>
            </a:r>
            <a:endParaRPr lang="en-US" altLang="de-DE" sz="1400" dirty="0">
              <a:solidFill>
                <a:schemeClr val="accent3"/>
              </a:solidFill>
            </a:endParaRPr>
          </a:p>
          <a:p>
            <a:pPr defTabSz="1087112">
              <a:defRPr/>
            </a:pPr>
            <a:endParaRPr lang="en-US" altLang="de-DE" sz="1400" kern="1200" dirty="0">
              <a:solidFill>
                <a:schemeClr val="accent1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Arial" panose="020B0604020202020204" pitchFamily="34" charset="0"/>
            </a:endParaRPr>
          </a:p>
        </p:txBody>
      </p:sp>
      <p:sp>
        <p:nvSpPr>
          <p:cNvPr id="90" name="Presentation Title">
            <a:extLst>
              <a:ext uri="{FF2B5EF4-FFF2-40B4-BE49-F238E27FC236}">
                <a16:creationId xmlns:a16="http://schemas.microsoft.com/office/drawing/2014/main" id="{09881DD8-AB92-45A1-9370-2D697B8F8EC7}"/>
              </a:ext>
            </a:extLst>
          </p:cNvPr>
          <p:cNvSpPr txBox="1">
            <a:spLocks/>
          </p:cNvSpPr>
          <p:nvPr/>
        </p:nvSpPr>
        <p:spPr bwMode="gray">
          <a:xfrm>
            <a:off x="2126848" y="5835581"/>
            <a:ext cx="3179877" cy="400957"/>
          </a:xfrm>
          <a:prstGeom prst="rect">
            <a:avLst/>
          </a:prstGeom>
        </p:spPr>
        <p:txBody>
          <a:bodyPr vert="horz" wrap="square" lIns="0" tIns="0" rIns="0" bIns="0" rtlCol="0" anchor="t" anchorCtr="0">
            <a:noAutofit/>
          </a:bodyPr>
          <a:lstStyle>
            <a:lvl1pPr algn="l" defTabSz="1088558" rtl="0" eaLnBrk="1" latinLnBrk="0" hangingPunct="1">
              <a:spcBef>
                <a:spcPct val="0"/>
              </a:spcBef>
              <a:buNone/>
              <a:defRPr sz="4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200" dirty="0"/>
              <a:t>SAP S/4HANA Cloud</a:t>
            </a:r>
            <a:br>
              <a:rPr lang="en-US" sz="2200" dirty="0"/>
            </a:br>
            <a:endParaRPr lang="en-US" sz="2200" dirty="0">
              <a:solidFill>
                <a:schemeClr val="accent1"/>
              </a:solidFill>
            </a:endParaRPr>
          </a:p>
        </p:txBody>
      </p:sp>
      <p:grpSp>
        <p:nvGrpSpPr>
          <p:cNvPr id="92" name="Gruppierung 10">
            <a:extLst>
              <a:ext uri="{FF2B5EF4-FFF2-40B4-BE49-F238E27FC236}">
                <a16:creationId xmlns:a16="http://schemas.microsoft.com/office/drawing/2014/main" id="{16762A62-AE5F-42B3-BBFF-477D64DC92A6}"/>
              </a:ext>
            </a:extLst>
          </p:cNvPr>
          <p:cNvGrpSpPr>
            <a:grpSpLocks/>
          </p:cNvGrpSpPr>
          <p:nvPr/>
        </p:nvGrpSpPr>
        <p:grpSpPr bwMode="auto">
          <a:xfrm>
            <a:off x="9077375" y="5277490"/>
            <a:ext cx="774498" cy="503107"/>
            <a:chOff x="5752431" y="5463547"/>
            <a:chExt cx="794300" cy="517233"/>
          </a:xfrm>
        </p:grpSpPr>
        <p:pic>
          <p:nvPicPr>
            <p:cNvPr id="94" name="Bild 110">
              <a:extLst>
                <a:ext uri="{FF2B5EF4-FFF2-40B4-BE49-F238E27FC236}">
                  <a16:creationId xmlns:a16="http://schemas.microsoft.com/office/drawing/2014/main" id="{7F6D5850-31EF-4F49-9FEB-9839339B50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496" t="35888" r="35437" b="36555"/>
            <a:stretch/>
          </p:blipFill>
          <p:spPr>
            <a:xfrm>
              <a:off x="6073192" y="5827192"/>
              <a:ext cx="160604" cy="153588"/>
            </a:xfrm>
            <a:prstGeom prst="ellipse">
              <a:avLst/>
            </a:prstGeom>
          </p:spPr>
        </p:pic>
        <p:grpSp>
          <p:nvGrpSpPr>
            <p:cNvPr id="95" name="Gruppierung 41">
              <a:extLst>
                <a:ext uri="{FF2B5EF4-FFF2-40B4-BE49-F238E27FC236}">
                  <a16:creationId xmlns:a16="http://schemas.microsoft.com/office/drawing/2014/main" id="{BEAAA37D-8A55-4145-8FB5-AA29B89DA12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52431" y="5463547"/>
              <a:ext cx="794300" cy="385261"/>
              <a:chOff x="5700436" y="5743354"/>
              <a:chExt cx="794300" cy="385261"/>
            </a:xfrm>
          </p:grpSpPr>
          <p:sp>
            <p:nvSpPr>
              <p:cNvPr id="97" name="Rechteck 40">
                <a:extLst>
                  <a:ext uri="{FF2B5EF4-FFF2-40B4-BE49-F238E27FC236}">
                    <a16:creationId xmlns:a16="http://schemas.microsoft.com/office/drawing/2014/main" id="{34E59D95-0077-466A-8720-7F6F97640E78}"/>
                  </a:ext>
                </a:extLst>
              </p:cNvPr>
              <p:cNvSpPr/>
              <p:nvPr/>
            </p:nvSpPr>
            <p:spPr bwMode="gray">
              <a:xfrm>
                <a:off x="5700436" y="5803725"/>
                <a:ext cx="794300" cy="159901"/>
              </a:xfrm>
              <a:prstGeom prst="rect">
                <a:avLst/>
              </a:prstGeom>
              <a:solidFill>
                <a:schemeClr val="bg1"/>
              </a:solidFill>
              <a:ln w="6350" algn="ctr">
                <a:noFill/>
                <a:miter lim="800000"/>
                <a:headEnd/>
                <a:tailEnd/>
              </a:ln>
            </p:spPr>
            <p:txBody>
              <a:bodyPr lIns="89954" tIns="71962" rIns="89954" bIns="71962" anchor="ctr"/>
              <a:lstStyle/>
              <a:p>
                <a:pPr algn="ctr" defTabSz="1088449" fontAlgn="base">
                  <a:spcBef>
                    <a:spcPct val="50000"/>
                  </a:spcBef>
                  <a:spcAft>
                    <a:spcPct val="0"/>
                  </a:spcAft>
                  <a:buClr>
                    <a:srgbClr val="F0AB00"/>
                  </a:buClr>
                  <a:buSzPct val="80000"/>
                  <a:defRPr/>
                </a:pPr>
                <a:endParaRPr lang="de-DE" sz="1400" kern="0" err="1">
                  <a:solidFill>
                    <a:srgbClr val="000000"/>
                  </a:solidFill>
                  <a:ea typeface="Arial Unicode MS" pitchFamily="34" charset="-128"/>
                  <a:cs typeface="Arial Unicode MS" pitchFamily="34" charset="-128"/>
                </a:endParaRPr>
              </a:p>
            </p:txBody>
          </p:sp>
          <p:grpSp>
            <p:nvGrpSpPr>
              <p:cNvPr id="100" name="Gruppierung 30">
                <a:extLst>
                  <a:ext uri="{FF2B5EF4-FFF2-40B4-BE49-F238E27FC236}">
                    <a16:creationId xmlns:a16="http://schemas.microsoft.com/office/drawing/2014/main" id="{5B5F2777-E132-46BE-A2F0-B65B6657905E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700436" y="5743354"/>
                <a:ext cx="794300" cy="385261"/>
                <a:chOff x="5717370" y="5751821"/>
                <a:chExt cx="794300" cy="385261"/>
              </a:xfrm>
            </p:grpSpPr>
            <p:sp>
              <p:nvSpPr>
                <p:cNvPr id="104" name="Freeform 54">
                  <a:extLst>
                    <a:ext uri="{FF2B5EF4-FFF2-40B4-BE49-F238E27FC236}">
                      <a16:creationId xmlns:a16="http://schemas.microsoft.com/office/drawing/2014/main" id="{F35DCCBF-65F7-473F-A80C-96E6D7CB6BB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36189" y="5887248"/>
                  <a:ext cx="556661" cy="159901"/>
                </a:xfrm>
                <a:custGeom>
                  <a:avLst/>
                  <a:gdLst>
                    <a:gd name="T0" fmla="*/ 485 w 485"/>
                    <a:gd name="T1" fmla="*/ 103 h 153"/>
                    <a:gd name="T2" fmla="*/ 485 w 485"/>
                    <a:gd name="T3" fmla="*/ 103 h 153"/>
                    <a:gd name="T4" fmla="*/ 243 w 485"/>
                    <a:gd name="T5" fmla="*/ 0 h 153"/>
                    <a:gd name="T6" fmla="*/ 0 w 485"/>
                    <a:gd name="T7" fmla="*/ 103 h 153"/>
                    <a:gd name="T8" fmla="*/ 50 w 485"/>
                    <a:gd name="T9" fmla="*/ 153 h 153"/>
                    <a:gd name="T10" fmla="*/ 243 w 485"/>
                    <a:gd name="T11" fmla="*/ 71 h 153"/>
                    <a:gd name="T12" fmla="*/ 435 w 485"/>
                    <a:gd name="T13" fmla="*/ 153 h 153"/>
                    <a:gd name="T14" fmla="*/ 485 w 485"/>
                    <a:gd name="T15" fmla="*/ 103 h 1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485" h="153">
                      <a:moveTo>
                        <a:pt x="485" y="103"/>
                      </a:moveTo>
                      <a:lnTo>
                        <a:pt x="485" y="103"/>
                      </a:lnTo>
                      <a:cubicBezTo>
                        <a:pt x="424" y="39"/>
                        <a:pt x="338" y="0"/>
                        <a:pt x="243" y="0"/>
                      </a:cubicBezTo>
                      <a:cubicBezTo>
                        <a:pt x="147" y="0"/>
                        <a:pt x="61" y="39"/>
                        <a:pt x="0" y="103"/>
                      </a:cubicBezTo>
                      <a:lnTo>
                        <a:pt x="50" y="153"/>
                      </a:lnTo>
                      <a:cubicBezTo>
                        <a:pt x="98" y="103"/>
                        <a:pt x="167" y="71"/>
                        <a:pt x="243" y="71"/>
                      </a:cubicBezTo>
                      <a:cubicBezTo>
                        <a:pt x="318" y="71"/>
                        <a:pt x="387" y="103"/>
                        <a:pt x="435" y="153"/>
                      </a:cubicBezTo>
                      <a:lnTo>
                        <a:pt x="485" y="103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  <a:prstDash val="solid"/>
                  <a:round/>
                  <a:headEnd/>
                  <a:tailEnd/>
                </a:ln>
              </p:spPr>
              <p:txBody>
                <a:bodyPr lIns="91392" tIns="45696" rIns="91392" bIns="45696"/>
                <a:lstStyle/>
                <a:p>
                  <a:pPr defTabSz="1088122">
                    <a:defRPr/>
                  </a:pPr>
                  <a:endParaRPr lang="en-US" sz="1798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5" name="Freeform 55">
                  <a:extLst>
                    <a:ext uri="{FF2B5EF4-FFF2-40B4-BE49-F238E27FC236}">
                      <a16:creationId xmlns:a16="http://schemas.microsoft.com/office/drawing/2014/main" id="{C42EE7ED-85EE-4C1E-A07C-6500673F226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951754" y="6017780"/>
                  <a:ext cx="330415" cy="119110"/>
                </a:xfrm>
                <a:custGeom>
                  <a:avLst/>
                  <a:gdLst>
                    <a:gd name="T0" fmla="*/ 238 w 289"/>
                    <a:gd name="T1" fmla="*/ 113 h 113"/>
                    <a:gd name="T2" fmla="*/ 238 w 289"/>
                    <a:gd name="T3" fmla="*/ 113 h 113"/>
                    <a:gd name="T4" fmla="*/ 289 w 289"/>
                    <a:gd name="T5" fmla="*/ 62 h 113"/>
                    <a:gd name="T6" fmla="*/ 145 w 289"/>
                    <a:gd name="T7" fmla="*/ 0 h 113"/>
                    <a:gd name="T8" fmla="*/ 0 w 289"/>
                    <a:gd name="T9" fmla="*/ 62 h 113"/>
                    <a:gd name="T10" fmla="*/ 51 w 289"/>
                    <a:gd name="T11" fmla="*/ 113 h 113"/>
                    <a:gd name="T12" fmla="*/ 145 w 289"/>
                    <a:gd name="T13" fmla="*/ 71 h 113"/>
                    <a:gd name="T14" fmla="*/ 238 w 289"/>
                    <a:gd name="T15" fmla="*/ 113 h 11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89" h="113">
                      <a:moveTo>
                        <a:pt x="238" y="113"/>
                      </a:moveTo>
                      <a:lnTo>
                        <a:pt x="238" y="113"/>
                      </a:lnTo>
                      <a:lnTo>
                        <a:pt x="289" y="62"/>
                      </a:lnTo>
                      <a:cubicBezTo>
                        <a:pt x="253" y="24"/>
                        <a:pt x="202" y="0"/>
                        <a:pt x="145" y="0"/>
                      </a:cubicBezTo>
                      <a:cubicBezTo>
                        <a:pt x="88" y="0"/>
                        <a:pt x="36" y="24"/>
                        <a:pt x="0" y="62"/>
                      </a:cubicBezTo>
                      <a:lnTo>
                        <a:pt x="51" y="113"/>
                      </a:lnTo>
                      <a:cubicBezTo>
                        <a:pt x="74" y="87"/>
                        <a:pt x="107" y="71"/>
                        <a:pt x="145" y="71"/>
                      </a:cubicBezTo>
                      <a:cubicBezTo>
                        <a:pt x="182" y="71"/>
                        <a:pt x="215" y="87"/>
                        <a:pt x="238" y="113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  <a:prstDash val="solid"/>
                  <a:round/>
                  <a:headEnd/>
                  <a:tailEnd/>
                </a:ln>
              </p:spPr>
              <p:txBody>
                <a:bodyPr lIns="91392" tIns="45696" rIns="91392" bIns="45696"/>
                <a:lstStyle/>
                <a:p>
                  <a:pPr defTabSz="1088122">
                    <a:defRPr/>
                  </a:pPr>
                  <a:endParaRPr lang="en-US" sz="1798">
                    <a:solidFill>
                      <a:srgbClr val="000000"/>
                    </a:solidFill>
                  </a:endParaRPr>
                </a:p>
              </p:txBody>
            </p:sp>
            <p:sp>
              <p:nvSpPr>
                <p:cNvPr id="106" name="Freeform 56">
                  <a:extLst>
                    <a:ext uri="{FF2B5EF4-FFF2-40B4-BE49-F238E27FC236}">
                      <a16:creationId xmlns:a16="http://schemas.microsoft.com/office/drawing/2014/main" id="{40659CD2-6C27-4D59-B899-26596EE63C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717370" y="5751821"/>
                  <a:ext cx="794300" cy="207220"/>
                </a:xfrm>
                <a:custGeom>
                  <a:avLst/>
                  <a:gdLst>
                    <a:gd name="T0" fmla="*/ 52 w 693"/>
                    <a:gd name="T1" fmla="*/ 198 h 198"/>
                    <a:gd name="T2" fmla="*/ 52 w 693"/>
                    <a:gd name="T3" fmla="*/ 198 h 198"/>
                    <a:gd name="T4" fmla="*/ 347 w 693"/>
                    <a:gd name="T5" fmla="*/ 73 h 198"/>
                    <a:gd name="T6" fmla="*/ 641 w 693"/>
                    <a:gd name="T7" fmla="*/ 198 h 198"/>
                    <a:gd name="T8" fmla="*/ 693 w 693"/>
                    <a:gd name="T9" fmla="*/ 146 h 198"/>
                    <a:gd name="T10" fmla="*/ 347 w 693"/>
                    <a:gd name="T11" fmla="*/ 0 h 198"/>
                    <a:gd name="T12" fmla="*/ 0 w 693"/>
                    <a:gd name="T13" fmla="*/ 146 h 198"/>
                    <a:gd name="T14" fmla="*/ 52 w 693"/>
                    <a:gd name="T15" fmla="*/ 198 h 1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693" h="198">
                      <a:moveTo>
                        <a:pt x="52" y="198"/>
                      </a:moveTo>
                      <a:lnTo>
                        <a:pt x="52" y="198"/>
                      </a:lnTo>
                      <a:cubicBezTo>
                        <a:pt x="126" y="121"/>
                        <a:pt x="231" y="73"/>
                        <a:pt x="347" y="73"/>
                      </a:cubicBezTo>
                      <a:cubicBezTo>
                        <a:pt x="462" y="73"/>
                        <a:pt x="567" y="121"/>
                        <a:pt x="641" y="198"/>
                      </a:cubicBezTo>
                      <a:lnTo>
                        <a:pt x="693" y="146"/>
                      </a:lnTo>
                      <a:cubicBezTo>
                        <a:pt x="605" y="56"/>
                        <a:pt x="483" y="0"/>
                        <a:pt x="347" y="0"/>
                      </a:cubicBezTo>
                      <a:cubicBezTo>
                        <a:pt x="211" y="0"/>
                        <a:pt x="88" y="56"/>
                        <a:pt x="0" y="146"/>
                      </a:cubicBezTo>
                      <a:lnTo>
                        <a:pt x="52" y="198"/>
                      </a:lnTo>
                      <a:close/>
                    </a:path>
                  </a:pathLst>
                </a:custGeom>
                <a:solidFill>
                  <a:schemeClr val="tx1"/>
                </a:solidFill>
                <a:ln w="28575">
                  <a:noFill/>
                  <a:prstDash val="solid"/>
                  <a:round/>
                  <a:headEnd/>
                  <a:tailEnd/>
                </a:ln>
              </p:spPr>
              <p:txBody>
                <a:bodyPr lIns="91392" tIns="45696" rIns="91392" bIns="45696"/>
                <a:lstStyle/>
                <a:p>
                  <a:pPr defTabSz="1088122">
                    <a:defRPr/>
                  </a:pPr>
                  <a:endParaRPr lang="en-US" sz="1798">
                    <a:solidFill>
                      <a:srgbClr val="000000"/>
                    </a:solidFill>
                  </a:endParaRPr>
                </a:p>
              </p:txBody>
            </p:sp>
          </p:grpSp>
        </p:grpSp>
      </p:grpSp>
      <p:pic>
        <p:nvPicPr>
          <p:cNvPr id="111" name="Picture 110">
            <a:extLst>
              <a:ext uri="{FF2B5EF4-FFF2-40B4-BE49-F238E27FC236}">
                <a16:creationId xmlns:a16="http://schemas.microsoft.com/office/drawing/2014/main" id="{46441152-F2E3-4D4A-8077-3727504058AB}"/>
              </a:ext>
            </a:extLst>
          </p:cNvPr>
          <p:cNvPicPr>
            <a:picLocks noChangeAspect="1"/>
          </p:cNvPicPr>
          <p:nvPr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47325" y="5594113"/>
            <a:ext cx="760375" cy="760375"/>
          </a:xfrm>
          <a:prstGeom prst="rect">
            <a:avLst/>
          </a:prstGeom>
        </p:spPr>
      </p:pic>
      <p:sp>
        <p:nvSpPr>
          <p:cNvPr id="113" name="Ellipse 150">
            <a:extLst>
              <a:ext uri="{FF2B5EF4-FFF2-40B4-BE49-F238E27FC236}">
                <a16:creationId xmlns:a16="http://schemas.microsoft.com/office/drawing/2014/main" id="{1BA66113-0BFB-40D4-9727-DC25C66869A4}"/>
              </a:ext>
            </a:extLst>
          </p:cNvPr>
          <p:cNvSpPr/>
          <p:nvPr/>
        </p:nvSpPr>
        <p:spPr bwMode="gray">
          <a:xfrm>
            <a:off x="8089700" y="2756252"/>
            <a:ext cx="917099" cy="917099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lIns="89977" tIns="71981" rIns="89977" bIns="71981" rtlCol="0" anchor="ctr"/>
          <a:lstStyle/>
          <a:p>
            <a:pPr algn="ctr" defTabSz="914126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799" kern="0" err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88" name="Bild 57">
            <a:extLst>
              <a:ext uri="{FF2B5EF4-FFF2-40B4-BE49-F238E27FC236}">
                <a16:creationId xmlns:a16="http://schemas.microsoft.com/office/drawing/2014/main" id="{78E62D5D-8615-114B-808C-0DB301F65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/>
          <a:stretch>
            <a:fillRect/>
          </a:stretch>
        </p:blipFill>
        <p:spPr bwMode="auto">
          <a:xfrm>
            <a:off x="8089154" y="2761014"/>
            <a:ext cx="912575" cy="91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5" name="Ellipse 150">
            <a:extLst>
              <a:ext uri="{FF2B5EF4-FFF2-40B4-BE49-F238E27FC236}">
                <a16:creationId xmlns:a16="http://schemas.microsoft.com/office/drawing/2014/main" id="{0F125A36-CB23-44EB-93DB-EB193298D6F0}"/>
              </a:ext>
            </a:extLst>
          </p:cNvPr>
          <p:cNvSpPr/>
          <p:nvPr/>
        </p:nvSpPr>
        <p:spPr bwMode="gray">
          <a:xfrm>
            <a:off x="9824922" y="2762852"/>
            <a:ext cx="917099" cy="917099"/>
          </a:xfrm>
          <a:prstGeom prst="ellipse">
            <a:avLst/>
          </a:prstGeom>
          <a:solidFill>
            <a:schemeClr val="bg1"/>
          </a:solidFill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lIns="89977" tIns="71981" rIns="89977" bIns="71981" rtlCol="0" anchor="ctr"/>
          <a:lstStyle/>
          <a:p>
            <a:pPr algn="ctr" defTabSz="914126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endParaRPr lang="de-DE" sz="1799" kern="0" err="1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110" name="Picture 109">
            <a:extLst>
              <a:ext uri="{FF2B5EF4-FFF2-40B4-BE49-F238E27FC236}">
                <a16:creationId xmlns:a16="http://schemas.microsoft.com/office/drawing/2014/main" id="{67366D95-8988-4B5B-960F-2FC8AF2747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928025" y="2943444"/>
            <a:ext cx="717893" cy="538420"/>
          </a:xfrm>
          <a:prstGeom prst="rect">
            <a:avLst/>
          </a:prstGeom>
        </p:spPr>
      </p:pic>
      <p:pic>
        <p:nvPicPr>
          <p:cNvPr id="116" name="Picture 115">
            <a:extLst>
              <a:ext uri="{FF2B5EF4-FFF2-40B4-BE49-F238E27FC236}">
                <a16:creationId xmlns:a16="http://schemas.microsoft.com/office/drawing/2014/main" id="{71BE6344-B6DD-4F56-89EA-F00392816FFC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 flipH="1">
            <a:off x="7341789" y="5725154"/>
            <a:ext cx="555313" cy="5553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29904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181D7DF9-8D37-40B4-AE84-3295488B5AAA}"/>
              </a:ext>
            </a:extLst>
          </p:cNvPr>
          <p:cNvSpPr/>
          <p:nvPr/>
        </p:nvSpPr>
        <p:spPr bwMode="gray">
          <a:xfrm>
            <a:off x="298499" y="223335"/>
            <a:ext cx="11385627" cy="7641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5828" y="418121"/>
            <a:ext cx="11348298" cy="36933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Warehouse Insights </a:t>
            </a:r>
            <a:r>
              <a:rPr lang="en-US" dirty="0">
                <a:solidFill>
                  <a:schemeClr val="accent3"/>
                </a:solidFill>
              </a:rPr>
              <a:t>supports intelligent Warehousing through four key pillars</a:t>
            </a:r>
          </a:p>
        </p:txBody>
      </p:sp>
      <p:sp>
        <p:nvSpPr>
          <p:cNvPr id="17" name="TextBox 22"/>
          <p:cNvSpPr txBox="1"/>
          <p:nvPr/>
        </p:nvSpPr>
        <p:spPr>
          <a:xfrm>
            <a:off x="8727567" y="4030048"/>
            <a:ext cx="2328941" cy="529177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de-DE"/>
            </a:defPPr>
            <a:lvl1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 sz="2000" b="1">
                <a:solidFill>
                  <a:schemeClr val="accent3"/>
                </a:solidFill>
                <a:latin typeface="+mn-lt"/>
                <a:cs typeface="BentonSans Book"/>
              </a:defRPr>
            </a:lvl1pPr>
          </a:lstStyle>
          <a:p>
            <a:pPr algn="l" defTabSz="1088449"/>
            <a:r>
              <a:rPr lang="en-US" sz="2400" b="0" dirty="0">
                <a:solidFill>
                  <a:srgbClr val="F0AB00"/>
                </a:solidFill>
              </a:rPr>
              <a:t>Analytics</a:t>
            </a:r>
          </a:p>
        </p:txBody>
      </p:sp>
      <p:sp>
        <p:nvSpPr>
          <p:cNvPr id="19" name="TextBox 36"/>
          <p:cNvSpPr txBox="1"/>
          <p:nvPr/>
        </p:nvSpPr>
        <p:spPr>
          <a:xfrm>
            <a:off x="8358903" y="2258160"/>
            <a:ext cx="2738164" cy="701617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088449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600" dirty="0">
                <a:solidFill>
                  <a:srgbClr val="000000"/>
                </a:solidFill>
                <a:cs typeface="BentonSans Book"/>
              </a:rPr>
              <a:t>Easily integrate with extended warehouse management system</a:t>
            </a:r>
          </a:p>
        </p:txBody>
      </p:sp>
      <p:sp>
        <p:nvSpPr>
          <p:cNvPr id="20" name="TextBox 37"/>
          <p:cNvSpPr txBox="1"/>
          <p:nvPr/>
        </p:nvSpPr>
        <p:spPr>
          <a:xfrm>
            <a:off x="8720417" y="4474168"/>
            <a:ext cx="2823055" cy="1135558"/>
          </a:xfrm>
          <a:prstGeom prst="rect">
            <a:avLst/>
          </a:prstGeom>
          <a:noFill/>
        </p:spPr>
        <p:txBody>
          <a:bodyPr wrap="square" lIns="0" tIns="0" rIns="0" bIns="0" rtlCol="0">
            <a:noAutofit/>
          </a:bodyPr>
          <a:lstStyle/>
          <a:p>
            <a:pPr defTabSz="1088449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600" dirty="0">
                <a:solidFill>
                  <a:srgbClr val="000000"/>
                </a:solidFill>
                <a:cs typeface="BentonSans Book"/>
              </a:rPr>
              <a:t>Deliver instant insight </a:t>
            </a:r>
            <a:br>
              <a:rPr lang="en-US" sz="1600" dirty="0">
                <a:solidFill>
                  <a:srgbClr val="000000"/>
                </a:solidFill>
                <a:cs typeface="BentonSans Book"/>
              </a:rPr>
            </a:br>
            <a:r>
              <a:rPr lang="en-US" sz="1600" dirty="0">
                <a:solidFill>
                  <a:srgbClr val="000000"/>
                </a:solidFill>
                <a:cs typeface="BentonSans Book"/>
              </a:rPr>
              <a:t>into the hands of </a:t>
            </a:r>
            <a:br>
              <a:rPr lang="en-US" sz="1600" dirty="0">
                <a:solidFill>
                  <a:srgbClr val="000000"/>
                </a:solidFill>
                <a:cs typeface="BentonSans Book"/>
              </a:rPr>
            </a:br>
            <a:r>
              <a:rPr lang="en-US" sz="1600" dirty="0">
                <a:solidFill>
                  <a:srgbClr val="000000"/>
                </a:solidFill>
                <a:cs typeface="BentonSans Book"/>
              </a:rPr>
              <a:t>the business</a:t>
            </a:r>
          </a:p>
        </p:txBody>
      </p:sp>
      <p:sp>
        <p:nvSpPr>
          <p:cNvPr id="22" name="TextBox 39"/>
          <p:cNvSpPr txBox="1"/>
          <p:nvPr/>
        </p:nvSpPr>
        <p:spPr>
          <a:xfrm>
            <a:off x="1965446" y="2309191"/>
            <a:ext cx="2755153" cy="1282241"/>
          </a:xfrm>
          <a:prstGeom prst="rect">
            <a:avLst/>
          </a:prstGeom>
          <a:noFill/>
        </p:spPr>
        <p:txBody>
          <a:bodyPr wrap="square" lIns="0" tIns="0" rIns="0" bIns="0" rtlCol="0" anchor="t">
            <a:noAutofit/>
          </a:bodyPr>
          <a:lstStyle/>
          <a:p>
            <a:r>
              <a:rPr lang="en-US" sz="1600" dirty="0"/>
              <a:t>Optimize the warehouse operation real time</a:t>
            </a:r>
          </a:p>
        </p:txBody>
      </p:sp>
      <p:sp>
        <p:nvSpPr>
          <p:cNvPr id="27" name="TextBox 24"/>
          <p:cNvSpPr txBox="1"/>
          <p:nvPr/>
        </p:nvSpPr>
        <p:spPr>
          <a:xfrm>
            <a:off x="1618525" y="4507197"/>
            <a:ext cx="2223956" cy="567779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>
            <a:defPPr>
              <a:defRPr lang="de-DE"/>
            </a:defPPr>
            <a:lvl1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 sz="2000" b="1">
                <a:solidFill>
                  <a:schemeClr val="accent3"/>
                </a:solidFill>
                <a:latin typeface="+mn-lt"/>
                <a:cs typeface="BentonSans Book"/>
              </a:defRPr>
            </a:lvl1pPr>
          </a:lstStyle>
          <a:p>
            <a:pPr algn="r" defTabSz="1088449"/>
            <a:r>
              <a:rPr lang="en-US" sz="2400" b="0" dirty="0">
                <a:solidFill>
                  <a:schemeClr val="accent6"/>
                </a:solidFill>
              </a:rPr>
              <a:t>Visualization</a:t>
            </a:r>
          </a:p>
          <a:p>
            <a:pPr algn="r" defTabSz="1088449"/>
            <a:endParaRPr lang="en-US" sz="2800" b="0" dirty="0">
              <a:solidFill>
                <a:srgbClr val="F0AB00"/>
              </a:solidFill>
            </a:endParaRPr>
          </a:p>
          <a:p>
            <a:pPr algn="r" defTabSz="1088449"/>
            <a:endParaRPr lang="en-US" sz="2800" b="0" dirty="0">
              <a:solidFill>
                <a:srgbClr val="F0AB00"/>
              </a:solidFill>
            </a:endParaRPr>
          </a:p>
        </p:txBody>
      </p:sp>
      <p:sp>
        <p:nvSpPr>
          <p:cNvPr id="28" name="TextBox 39"/>
          <p:cNvSpPr txBox="1"/>
          <p:nvPr/>
        </p:nvSpPr>
        <p:spPr>
          <a:xfrm>
            <a:off x="2159020" y="5025206"/>
            <a:ext cx="2628198" cy="738664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defTabSz="1088449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600" dirty="0"/>
              <a:t>Better view of warehouse layout and improve travel network design</a:t>
            </a:r>
            <a:endParaRPr lang="en-US" sz="1600" dirty="0">
              <a:solidFill>
                <a:srgbClr val="000000"/>
              </a:solidFill>
              <a:cs typeface="BentonSans Book"/>
            </a:endParaRPr>
          </a:p>
        </p:txBody>
      </p:sp>
      <p:sp>
        <p:nvSpPr>
          <p:cNvPr id="62" name="TextBox 19">
            <a:extLst>
              <a:ext uri="{FF2B5EF4-FFF2-40B4-BE49-F238E27FC236}">
                <a16:creationId xmlns:a16="http://schemas.microsoft.com/office/drawing/2014/main" id="{AF84232B-DD69-4E5C-AAC2-FCE0675387A4}"/>
              </a:ext>
            </a:extLst>
          </p:cNvPr>
          <p:cNvSpPr txBox="1"/>
          <p:nvPr/>
        </p:nvSpPr>
        <p:spPr>
          <a:xfrm>
            <a:off x="1902546" y="1713175"/>
            <a:ext cx="1734702" cy="526776"/>
          </a:xfrm>
          <a:prstGeom prst="rect">
            <a:avLst/>
          </a:prstGeom>
          <a:noFill/>
        </p:spPr>
        <p:txBody>
          <a:bodyPr wrap="none" lIns="0" tIns="0" rIns="0" bIns="0" rtlCol="0" anchor="t">
            <a:noAutofit/>
          </a:bodyPr>
          <a:lstStyle/>
          <a:p>
            <a:pPr algn="r" defTabSz="914217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2400" dirty="0">
                <a:solidFill>
                  <a:srgbClr val="00B0F0"/>
                </a:solidFill>
                <a:ea typeface="+mj-ea"/>
                <a:cs typeface="Arial" panose="020B0604020202020204" pitchFamily="34" charset="0"/>
              </a:rPr>
              <a:t>Optimization</a:t>
            </a:r>
          </a:p>
        </p:txBody>
      </p:sp>
      <p:sp>
        <p:nvSpPr>
          <p:cNvPr id="63" name="TextBox 24">
            <a:extLst>
              <a:ext uri="{FF2B5EF4-FFF2-40B4-BE49-F238E27FC236}">
                <a16:creationId xmlns:a16="http://schemas.microsoft.com/office/drawing/2014/main" id="{5079FD73-D973-440B-8E15-87439C650108}"/>
              </a:ext>
            </a:extLst>
          </p:cNvPr>
          <p:cNvSpPr txBox="1"/>
          <p:nvPr/>
        </p:nvSpPr>
        <p:spPr>
          <a:xfrm>
            <a:off x="8320684" y="1767300"/>
            <a:ext cx="1811261" cy="383074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>
            <a:defPPr>
              <a:defRPr lang="de-DE"/>
            </a:defPPr>
            <a:lvl1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 sz="2000" b="1">
                <a:solidFill>
                  <a:schemeClr val="accent3"/>
                </a:solidFill>
                <a:latin typeface="+mn-lt"/>
                <a:cs typeface="BentonSans Book"/>
              </a:defRPr>
            </a:lvl1pPr>
          </a:lstStyle>
          <a:p>
            <a:pPr algn="l" defTabSz="914217">
              <a:lnSpc>
                <a:spcPct val="90000"/>
              </a:lnSpc>
              <a:spcBef>
                <a:spcPct val="0"/>
              </a:spcBef>
              <a:defRPr/>
            </a:pPr>
            <a:r>
              <a:rPr lang="en-US" sz="2400" b="0">
                <a:solidFill>
                  <a:schemeClr val="accent4"/>
                </a:solidFill>
                <a:latin typeface="Arial"/>
                <a:ea typeface="+mj-ea"/>
                <a:cs typeface="Arial" panose="020B0604020202020204" pitchFamily="34" charset="0"/>
              </a:rPr>
              <a:t>Integration</a:t>
            </a:r>
            <a:endParaRPr lang="en-US" sz="2400" b="0" dirty="0">
              <a:solidFill>
                <a:schemeClr val="accent4"/>
              </a:solidFill>
              <a:latin typeface="Arial"/>
              <a:ea typeface="+mj-ea"/>
              <a:cs typeface="Arial" panose="020B0604020202020204" pitchFamily="34" charset="0"/>
            </a:endParaRPr>
          </a:p>
        </p:txBody>
      </p:sp>
      <p:pic>
        <p:nvPicPr>
          <p:cNvPr id="42" name="Grafik 90" descr="Ein Bild, das Zeichnung enthält.&#10;&#10;Automatisch generierte Beschreibung">
            <a:extLst>
              <a:ext uri="{FF2B5EF4-FFF2-40B4-BE49-F238E27FC236}">
                <a16:creationId xmlns:a16="http://schemas.microsoft.com/office/drawing/2014/main" id="{0F369982-56B3-4D82-A2C6-0EB5E44209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4700000">
            <a:off x="6557986" y="4261196"/>
            <a:ext cx="945522" cy="2323983"/>
          </a:xfrm>
          <a:prstGeom prst="rect">
            <a:avLst/>
          </a:prstGeom>
          <a:gradFill>
            <a:gsLst>
              <a:gs pos="94000">
                <a:schemeClr val="bg1">
                  <a:alpha val="0"/>
                </a:schemeClr>
              </a:gs>
              <a:gs pos="100000">
                <a:schemeClr val="bg1">
                  <a:alpha val="35000"/>
                </a:schemeClr>
              </a:gs>
            </a:gsLst>
            <a:lin ang="0" scaled="0"/>
          </a:gradFill>
        </p:spPr>
      </p:pic>
      <p:pic>
        <p:nvPicPr>
          <p:cNvPr id="43" name="Grafik 87">
            <a:extLst>
              <a:ext uri="{FF2B5EF4-FFF2-40B4-BE49-F238E27FC236}">
                <a16:creationId xmlns:a16="http://schemas.microsoft.com/office/drawing/2014/main" id="{BFF763BD-3E8D-4216-991B-066187B1C1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700000">
            <a:off x="3616327" y="4111145"/>
            <a:ext cx="2321941" cy="943480"/>
          </a:xfrm>
          <a:prstGeom prst="rect">
            <a:avLst/>
          </a:prstGeom>
        </p:spPr>
      </p:pic>
      <p:pic>
        <p:nvPicPr>
          <p:cNvPr id="44" name="Grafik 88">
            <a:extLst>
              <a:ext uri="{FF2B5EF4-FFF2-40B4-BE49-F238E27FC236}">
                <a16:creationId xmlns:a16="http://schemas.microsoft.com/office/drawing/2014/main" id="{F4EFCDE0-9EE3-4B83-B4ED-2034467D92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4700000">
            <a:off x="6657154" y="2649600"/>
            <a:ext cx="2321941" cy="943480"/>
          </a:xfrm>
          <a:prstGeom prst="rect">
            <a:avLst/>
          </a:prstGeom>
        </p:spPr>
      </p:pic>
      <p:pic>
        <p:nvPicPr>
          <p:cNvPr id="45" name="Grafik 89" descr="Ein Bild, das Lampe enthält.&#10;&#10;Automatisch generierte Beschreibung">
            <a:extLst>
              <a:ext uri="{FF2B5EF4-FFF2-40B4-BE49-F238E27FC236}">
                <a16:creationId xmlns:a16="http://schemas.microsoft.com/office/drawing/2014/main" id="{CF481616-5FD1-4BE6-A731-6EB199C763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4700000">
            <a:off x="5074282" y="1140800"/>
            <a:ext cx="945522" cy="2323983"/>
          </a:xfrm>
          <a:prstGeom prst="rect">
            <a:avLst/>
          </a:prstGeom>
        </p:spPr>
      </p:pic>
      <p:sp>
        <p:nvSpPr>
          <p:cNvPr id="51" name="Oval 15">
            <a:extLst>
              <a:ext uri="{FF2B5EF4-FFF2-40B4-BE49-F238E27FC236}">
                <a16:creationId xmlns:a16="http://schemas.microsoft.com/office/drawing/2014/main" id="{D688EA0D-499E-495B-9865-BBC4A3310F4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71350" y="3140968"/>
            <a:ext cx="1408756" cy="1408754"/>
          </a:xfrm>
          <a:prstGeom prst="ellipse">
            <a:avLst/>
          </a:prstGeom>
          <a:solidFill>
            <a:schemeClr val="bg1"/>
          </a:solidFill>
          <a:ln w="9525" cap="flat">
            <a:noFill/>
            <a:prstDash val="solid"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3" name="Freeform 20">
            <a:extLst>
              <a:ext uri="{FF2B5EF4-FFF2-40B4-BE49-F238E27FC236}">
                <a16:creationId xmlns:a16="http://schemas.microsoft.com/office/drawing/2014/main" id="{2EB9DEB5-A4A8-4CA9-B3A0-A6D702451D47}"/>
              </a:ext>
            </a:extLst>
          </p:cNvPr>
          <p:cNvSpPr>
            <a:spLocks/>
          </p:cNvSpPr>
          <p:nvPr/>
        </p:nvSpPr>
        <p:spPr bwMode="auto">
          <a:xfrm rot="19709391">
            <a:off x="4667988" y="2308711"/>
            <a:ext cx="1407665" cy="145814"/>
          </a:xfrm>
          <a:custGeom>
            <a:avLst/>
            <a:gdLst>
              <a:gd name="T0" fmla="*/ 0 w 5904"/>
              <a:gd name="T1" fmla="*/ 613 h 613"/>
              <a:gd name="T2" fmla="*/ 2974 w 5904"/>
              <a:gd name="T3" fmla="*/ 0 h 613"/>
              <a:gd name="T4" fmla="*/ 5904 w 5904"/>
              <a:gd name="T5" fmla="*/ 595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904" h="613">
                <a:moveTo>
                  <a:pt x="0" y="613"/>
                </a:moveTo>
                <a:cubicBezTo>
                  <a:pt x="939" y="209"/>
                  <a:pt x="1951" y="0"/>
                  <a:pt x="2974" y="0"/>
                </a:cubicBezTo>
                <a:cubicBezTo>
                  <a:pt x="3980" y="0"/>
                  <a:pt x="4977" y="202"/>
                  <a:pt x="5904" y="595"/>
                </a:cubicBezTo>
              </a:path>
            </a:pathLst>
          </a:custGeom>
          <a:noFill/>
          <a:ln w="38100" cap="flat">
            <a:solidFill>
              <a:schemeClr val="accent3"/>
            </a:solidFill>
            <a:prstDash val="solid"/>
            <a:miter lim="800000"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4" name="Freeform 21">
            <a:extLst>
              <a:ext uri="{FF2B5EF4-FFF2-40B4-BE49-F238E27FC236}">
                <a16:creationId xmlns:a16="http://schemas.microsoft.com/office/drawing/2014/main" id="{E11E0D7F-D150-4CE2-8269-E6C2D7D4459C}"/>
              </a:ext>
            </a:extLst>
          </p:cNvPr>
          <p:cNvSpPr>
            <a:spLocks/>
          </p:cNvSpPr>
          <p:nvPr/>
        </p:nvSpPr>
        <p:spPr bwMode="auto">
          <a:xfrm rot="19709391">
            <a:off x="4739094" y="4045420"/>
            <a:ext cx="145814" cy="1407665"/>
          </a:xfrm>
          <a:custGeom>
            <a:avLst/>
            <a:gdLst>
              <a:gd name="T0" fmla="*/ 613 w 613"/>
              <a:gd name="T1" fmla="*/ 5904 h 5904"/>
              <a:gd name="T2" fmla="*/ 0 w 613"/>
              <a:gd name="T3" fmla="*/ 2930 h 5904"/>
              <a:gd name="T4" fmla="*/ 595 w 613"/>
              <a:gd name="T5" fmla="*/ 0 h 5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3" h="5904">
                <a:moveTo>
                  <a:pt x="613" y="5904"/>
                </a:moveTo>
                <a:cubicBezTo>
                  <a:pt x="209" y="4964"/>
                  <a:pt x="0" y="3952"/>
                  <a:pt x="0" y="2930"/>
                </a:cubicBezTo>
                <a:cubicBezTo>
                  <a:pt x="0" y="1923"/>
                  <a:pt x="202" y="927"/>
                  <a:pt x="595" y="0"/>
                </a:cubicBezTo>
              </a:path>
            </a:pathLst>
          </a:custGeom>
          <a:noFill/>
          <a:ln w="38100" cap="flat">
            <a:solidFill>
              <a:srgbClr val="970A82"/>
            </a:solidFill>
            <a:prstDash val="solid"/>
            <a:miter lim="800000"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5" name="Freeform 22">
            <a:extLst>
              <a:ext uri="{FF2B5EF4-FFF2-40B4-BE49-F238E27FC236}">
                <a16:creationId xmlns:a16="http://schemas.microsoft.com/office/drawing/2014/main" id="{D6FD31F5-38CA-4749-AEEE-5F4125E956E9}"/>
              </a:ext>
            </a:extLst>
          </p:cNvPr>
          <p:cNvSpPr>
            <a:spLocks/>
          </p:cNvSpPr>
          <p:nvPr/>
        </p:nvSpPr>
        <p:spPr bwMode="auto">
          <a:xfrm rot="19709391">
            <a:off x="6475803" y="5236163"/>
            <a:ext cx="1407665" cy="145814"/>
          </a:xfrm>
          <a:custGeom>
            <a:avLst/>
            <a:gdLst>
              <a:gd name="T0" fmla="*/ 5904 w 5904"/>
              <a:gd name="T1" fmla="*/ 0 h 613"/>
              <a:gd name="T2" fmla="*/ 2930 w 5904"/>
              <a:gd name="T3" fmla="*/ 613 h 613"/>
              <a:gd name="T4" fmla="*/ 0 w 5904"/>
              <a:gd name="T5" fmla="*/ 19 h 61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5904" h="613">
                <a:moveTo>
                  <a:pt x="5904" y="0"/>
                </a:moveTo>
                <a:cubicBezTo>
                  <a:pt x="4964" y="405"/>
                  <a:pt x="3952" y="613"/>
                  <a:pt x="2930" y="613"/>
                </a:cubicBezTo>
                <a:cubicBezTo>
                  <a:pt x="1923" y="613"/>
                  <a:pt x="927" y="411"/>
                  <a:pt x="0" y="19"/>
                </a:cubicBezTo>
              </a:path>
            </a:pathLst>
          </a:custGeom>
          <a:noFill/>
          <a:ln w="38100" cap="flat">
            <a:solidFill>
              <a:schemeClr val="accent1"/>
            </a:solidFill>
            <a:prstDash val="solid"/>
            <a:miter lim="800000"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6" name="Freeform 23">
            <a:extLst>
              <a:ext uri="{FF2B5EF4-FFF2-40B4-BE49-F238E27FC236}">
                <a16:creationId xmlns:a16="http://schemas.microsoft.com/office/drawing/2014/main" id="{5BBCD6AB-2BFF-4C47-A11B-A53D5CCA444B}"/>
              </a:ext>
            </a:extLst>
          </p:cNvPr>
          <p:cNvSpPr>
            <a:spLocks/>
          </p:cNvSpPr>
          <p:nvPr/>
        </p:nvSpPr>
        <p:spPr bwMode="auto">
          <a:xfrm rot="19709391">
            <a:off x="7666547" y="2237604"/>
            <a:ext cx="145814" cy="1407665"/>
          </a:xfrm>
          <a:custGeom>
            <a:avLst/>
            <a:gdLst>
              <a:gd name="T0" fmla="*/ 0 w 613"/>
              <a:gd name="T1" fmla="*/ 0 h 5904"/>
              <a:gd name="T2" fmla="*/ 613 w 613"/>
              <a:gd name="T3" fmla="*/ 2974 h 5904"/>
              <a:gd name="T4" fmla="*/ 19 w 613"/>
              <a:gd name="T5" fmla="*/ 5904 h 590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613" h="5904">
                <a:moveTo>
                  <a:pt x="0" y="0"/>
                </a:moveTo>
                <a:cubicBezTo>
                  <a:pt x="405" y="939"/>
                  <a:pt x="613" y="1951"/>
                  <a:pt x="613" y="2974"/>
                </a:cubicBezTo>
                <a:cubicBezTo>
                  <a:pt x="613" y="3980"/>
                  <a:pt x="411" y="4977"/>
                  <a:pt x="19" y="5904"/>
                </a:cubicBezTo>
              </a:path>
            </a:pathLst>
          </a:custGeom>
          <a:noFill/>
          <a:ln w="38100" cap="flat">
            <a:solidFill>
              <a:schemeClr val="accent4"/>
            </a:solidFill>
            <a:prstDash val="solid"/>
            <a:miter lim="800000"/>
            <a:headEnd/>
            <a:tailEnd type="arrow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57" name="Freeform 18">
            <a:extLst>
              <a:ext uri="{FF2B5EF4-FFF2-40B4-BE49-F238E27FC236}">
                <a16:creationId xmlns:a16="http://schemas.microsoft.com/office/drawing/2014/main" id="{C7F51593-6D61-4D09-8366-F646E1876706}"/>
              </a:ext>
            </a:extLst>
          </p:cNvPr>
          <p:cNvSpPr>
            <a:spLocks/>
          </p:cNvSpPr>
          <p:nvPr/>
        </p:nvSpPr>
        <p:spPr bwMode="auto">
          <a:xfrm rot="20080772">
            <a:off x="7486167" y="3975301"/>
            <a:ext cx="943276" cy="943274"/>
          </a:xfrm>
          <a:prstGeom prst="ellipse">
            <a:avLst/>
          </a:prstGeom>
          <a:solidFill>
            <a:schemeClr val="bg1"/>
          </a:solidFill>
          <a:ln w="19050" cap="flat">
            <a:solidFill>
              <a:schemeClr val="accent1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4" name="Freeform 16">
            <a:extLst>
              <a:ext uri="{FF2B5EF4-FFF2-40B4-BE49-F238E27FC236}">
                <a16:creationId xmlns:a16="http://schemas.microsoft.com/office/drawing/2014/main" id="{7702D6C2-7F1C-4789-973E-1D2C5559AD1F}"/>
              </a:ext>
            </a:extLst>
          </p:cNvPr>
          <p:cNvSpPr>
            <a:spLocks/>
          </p:cNvSpPr>
          <p:nvPr/>
        </p:nvSpPr>
        <p:spPr bwMode="auto">
          <a:xfrm rot="20080772">
            <a:off x="4122014" y="2772114"/>
            <a:ext cx="943276" cy="943274"/>
          </a:xfrm>
          <a:prstGeom prst="ellipse">
            <a:avLst/>
          </a:prstGeom>
          <a:solidFill>
            <a:schemeClr val="bg1"/>
          </a:solidFill>
          <a:ln w="19050" cap="flat">
            <a:solidFill>
              <a:schemeClr val="accent3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5" name="Freeform 17">
            <a:extLst>
              <a:ext uri="{FF2B5EF4-FFF2-40B4-BE49-F238E27FC236}">
                <a16:creationId xmlns:a16="http://schemas.microsoft.com/office/drawing/2014/main" id="{E2B839CF-7DE5-47CF-B640-A6327EC73BC9}"/>
              </a:ext>
            </a:extLst>
          </p:cNvPr>
          <p:cNvSpPr>
            <a:spLocks/>
          </p:cNvSpPr>
          <p:nvPr/>
        </p:nvSpPr>
        <p:spPr bwMode="auto">
          <a:xfrm>
            <a:off x="5202498" y="5055784"/>
            <a:ext cx="943276" cy="943274"/>
          </a:xfrm>
          <a:prstGeom prst="ellipse">
            <a:avLst/>
          </a:prstGeom>
          <a:solidFill>
            <a:schemeClr val="bg1"/>
          </a:solidFill>
          <a:ln w="19050" cap="flat">
            <a:solidFill>
              <a:srgbClr val="970A82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sp>
        <p:nvSpPr>
          <p:cNvPr id="66" name="Freeform 19">
            <a:extLst>
              <a:ext uri="{FF2B5EF4-FFF2-40B4-BE49-F238E27FC236}">
                <a16:creationId xmlns:a16="http://schemas.microsoft.com/office/drawing/2014/main" id="{B50E4D87-5B4A-4269-9E20-F0014590FC2B}"/>
              </a:ext>
            </a:extLst>
          </p:cNvPr>
          <p:cNvSpPr>
            <a:spLocks/>
          </p:cNvSpPr>
          <p:nvPr/>
        </p:nvSpPr>
        <p:spPr bwMode="auto">
          <a:xfrm rot="20080772">
            <a:off x="6405684" y="1691631"/>
            <a:ext cx="943276" cy="943274"/>
          </a:xfrm>
          <a:prstGeom prst="ellipse">
            <a:avLst/>
          </a:prstGeom>
          <a:solidFill>
            <a:schemeClr val="bg1"/>
          </a:solidFill>
          <a:ln w="19050" cap="flat">
            <a:solidFill>
              <a:schemeClr val="accent4"/>
            </a:solidFill>
            <a:prstDash val="solid"/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de-DE"/>
          </a:p>
        </p:txBody>
      </p:sp>
      <p:pic>
        <p:nvPicPr>
          <p:cNvPr id="72" name="Picture 71">
            <a:extLst>
              <a:ext uri="{FF2B5EF4-FFF2-40B4-BE49-F238E27FC236}">
                <a16:creationId xmlns:a16="http://schemas.microsoft.com/office/drawing/2014/main" id="{E1C76392-1EBA-43C0-903D-4A405185443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76909" y="4087595"/>
            <a:ext cx="681994" cy="681994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51D4EE72-7C56-4952-839A-A43016C7B0A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70064" y="2852935"/>
            <a:ext cx="860030" cy="860030"/>
          </a:xfrm>
          <a:prstGeom prst="rect">
            <a:avLst/>
          </a:prstGeom>
        </p:spPr>
      </p:pic>
      <p:graphicFrame>
        <p:nvGraphicFramePr>
          <p:cNvPr id="94" name="Diagramm 1">
            <a:extLst>
              <a:ext uri="{FF2B5EF4-FFF2-40B4-BE49-F238E27FC236}">
                <a16:creationId xmlns:a16="http://schemas.microsoft.com/office/drawing/2014/main" id="{A0DA3A89-9BA9-490A-87D8-1D005DD57309}"/>
              </a:ext>
            </a:extLst>
          </p:cNvPr>
          <p:cNvGraphicFramePr/>
          <p:nvPr/>
        </p:nvGraphicFramePr>
        <p:xfrm>
          <a:off x="4346449" y="4068751"/>
          <a:ext cx="5267314" cy="36960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31" name="Picture 30">
            <a:extLst>
              <a:ext uri="{FF2B5EF4-FFF2-40B4-BE49-F238E27FC236}">
                <a16:creationId xmlns:a16="http://schemas.microsoft.com/office/drawing/2014/main" id="{A59D3507-B06C-48C7-869C-40ADA58D2B8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40039" y="1739040"/>
            <a:ext cx="756336" cy="756336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D908B95C-2365-4B09-84B4-C780023E1C14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16515" y="5177890"/>
            <a:ext cx="738863" cy="73886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BFB8EE8C-E723-431E-ABE7-4B8CFAFE2D8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622132" y="138693"/>
            <a:ext cx="485422" cy="485422"/>
          </a:xfrm>
          <a:prstGeom prst="rect">
            <a:avLst/>
          </a:prstGeom>
        </p:spPr>
      </p:pic>
      <p:sp>
        <p:nvSpPr>
          <p:cNvPr id="5" name="AutoShape 2">
            <a:extLst>
              <a:ext uri="{FF2B5EF4-FFF2-40B4-BE49-F238E27FC236}">
                <a16:creationId xmlns:a16="http://schemas.microsoft.com/office/drawing/2014/main" id="{DE3B7340-791D-45F4-884B-0ED060BA2BF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5188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785C28B-E513-4248-9BFE-38D2B42E023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5304811" y="3472189"/>
            <a:ext cx="1050499" cy="1055942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65BEA95A-CEB9-47B9-A1F5-33B804AE7AB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30621" y="3183600"/>
            <a:ext cx="1031685" cy="10316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4745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3E3FEA0-537B-4A7D-BE8C-4F813188F41E}"/>
              </a:ext>
            </a:extLst>
          </p:cNvPr>
          <p:cNvSpPr/>
          <p:nvPr/>
        </p:nvSpPr>
        <p:spPr bwMode="gray">
          <a:xfrm>
            <a:off x="377159" y="230619"/>
            <a:ext cx="10798431" cy="7641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83D2ABAF-92E8-864A-94B1-04A923AF67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3044" y="390707"/>
            <a:ext cx="11186476" cy="36933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Key Challenges in Warehouses </a:t>
            </a:r>
          </a:p>
        </p:txBody>
      </p:sp>
      <p:sp>
        <p:nvSpPr>
          <p:cNvPr id="18" name="Text Placeholder 2">
            <a:extLst>
              <a:ext uri="{FF2B5EF4-FFF2-40B4-BE49-F238E27FC236}">
                <a16:creationId xmlns:a16="http://schemas.microsoft.com/office/drawing/2014/main" id="{00B6C0C3-5331-2540-BB08-832F27C82011}"/>
              </a:ext>
            </a:extLst>
          </p:cNvPr>
          <p:cNvSpPr txBox="1">
            <a:spLocks/>
          </p:cNvSpPr>
          <p:nvPr/>
        </p:nvSpPr>
        <p:spPr>
          <a:xfrm>
            <a:off x="686010" y="1388511"/>
            <a:ext cx="4721651" cy="2189949"/>
          </a:xfrm>
          <a:prstGeom prst="rect">
            <a:avLst/>
          </a:prstGeom>
        </p:spPr>
        <p:txBody>
          <a:bodyPr/>
          <a:lstStyle>
            <a:lvl1pPr marL="0" indent="0" algn="l" defTabSz="1088558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Tx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64" indent="-179964" algn="l" defTabSz="1088558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2287" indent="-342900" algn="l" defTabSz="1088558" rtl="0" eaLnBrk="1" latinLnBrk="0" hangingPunct="1">
              <a:lnSpc>
                <a:spcPct val="15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+mj-lt"/>
              <a:buAutoNum type="alphaLcParenR"/>
              <a:defRPr lang="en-US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9928" indent="0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2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892" indent="0" algn="l" defTabSz="1088558" rtl="0" eaLnBrk="1" latinLnBrk="0" hangingPunct="1">
              <a:spcBef>
                <a:spcPts val="1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5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14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9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7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Business Needs:</a:t>
            </a:r>
            <a:endParaRPr lang="en-US" sz="1800" dirty="0"/>
          </a:p>
          <a:p>
            <a:pPr marL="28575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1400" dirty="0"/>
              <a:t>Optimized task assignment</a:t>
            </a:r>
          </a:p>
          <a:p>
            <a:pPr marL="28575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1400" dirty="0"/>
              <a:t>Better usage of warehouse resources</a:t>
            </a:r>
          </a:p>
          <a:p>
            <a:pPr marL="28575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1400" dirty="0"/>
              <a:t>Fewer resources, more tasks executed</a:t>
            </a:r>
          </a:p>
          <a:p>
            <a:pPr marL="285750" indent="-285750">
              <a:spcBef>
                <a:spcPts val="1200"/>
              </a:spcBef>
              <a:buSzPct val="100000"/>
              <a:buFont typeface="Wingdings" panose="05000000000000000000" pitchFamily="2" charset="2"/>
              <a:buChar char="§"/>
            </a:pPr>
            <a:r>
              <a:rPr lang="en-US" sz="1400" dirty="0"/>
              <a:t>Better view of warehouse layout and travel network design</a:t>
            </a:r>
          </a:p>
          <a:p>
            <a:pPr marL="285750" indent="-285750">
              <a:buFont typeface="Wingdings" pitchFamily="2" charset="2"/>
              <a:buChar char="§"/>
            </a:pPr>
            <a:endParaRPr lang="en-US" sz="1600" dirty="0"/>
          </a:p>
        </p:txBody>
      </p:sp>
      <p:sp>
        <p:nvSpPr>
          <p:cNvPr id="19" name="Text Placeholder 2">
            <a:extLst>
              <a:ext uri="{FF2B5EF4-FFF2-40B4-BE49-F238E27FC236}">
                <a16:creationId xmlns:a16="http://schemas.microsoft.com/office/drawing/2014/main" id="{6B424238-65A2-2446-94DA-102D955F2B14}"/>
              </a:ext>
            </a:extLst>
          </p:cNvPr>
          <p:cNvSpPr txBox="1">
            <a:spLocks/>
          </p:cNvSpPr>
          <p:nvPr/>
        </p:nvSpPr>
        <p:spPr>
          <a:xfrm>
            <a:off x="5980718" y="1336397"/>
            <a:ext cx="5430338" cy="2679483"/>
          </a:xfrm>
          <a:prstGeom prst="rect">
            <a:avLst/>
          </a:prstGeom>
        </p:spPr>
        <p:txBody>
          <a:bodyPr/>
          <a:lstStyle>
            <a:lvl1pPr marL="0" indent="0" algn="l" defTabSz="1088558" rtl="0" eaLnBrk="1" latinLnBrk="0" hangingPunct="1">
              <a:spcBef>
                <a:spcPts val="1800"/>
              </a:spcBef>
              <a:buClr>
                <a:schemeClr val="accent1"/>
              </a:buClr>
              <a:buSzPct val="80000"/>
              <a:buFontTx/>
              <a:buNone/>
              <a:defRPr sz="2000" b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179964" indent="-179964" algn="l" defTabSz="1088558" rtl="0" eaLnBrk="1" latinLnBrk="0" hangingPunct="1">
              <a:lnSpc>
                <a:spcPct val="150000"/>
              </a:lnSpc>
              <a:spcBef>
                <a:spcPts val="600"/>
              </a:spcBef>
              <a:buClr>
                <a:schemeClr val="accent1"/>
              </a:buClr>
              <a:buSzPct val="100000"/>
              <a:buFont typeface="Wingdings" pitchFamily="2" charset="2"/>
              <a:buChar char="§"/>
              <a:defRPr lang="en-US" sz="1600" kern="1200" noProof="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22287" indent="-342900" algn="l" defTabSz="1088558" rtl="0" eaLnBrk="1" latinLnBrk="0" hangingPunct="1">
              <a:lnSpc>
                <a:spcPct val="150000"/>
              </a:lnSpc>
              <a:spcBef>
                <a:spcPts val="300"/>
              </a:spcBef>
              <a:buClr>
                <a:schemeClr val="tx1"/>
              </a:buClr>
              <a:buSzPct val="100000"/>
              <a:buFont typeface="+mj-lt"/>
              <a:buAutoNum type="alphaLcParenR"/>
              <a:defRPr lang="en-US" sz="1400" kern="1200" noProof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359928" indent="0" algn="l" defTabSz="1088558" rtl="0" eaLnBrk="1" latinLnBrk="0" hangingPunct="1">
              <a:spcBef>
                <a:spcPts val="300"/>
              </a:spcBef>
              <a:buClr>
                <a:schemeClr val="tx1"/>
              </a:buClr>
              <a:buSzPct val="120000"/>
              <a:buFont typeface="Arial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539892" indent="0" algn="l" defTabSz="1088558" rtl="0" eaLnBrk="1" latinLnBrk="0" hangingPunct="1">
              <a:spcBef>
                <a:spcPts val="100"/>
              </a:spcBef>
              <a:buClr>
                <a:schemeClr val="tx1"/>
              </a:buClr>
              <a:buSzPct val="100000"/>
              <a:buFont typeface="Symbol" panose="05050102010706020507" pitchFamily="18" charset="2"/>
              <a:buNone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993535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537814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08209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626373" indent="-272140" algn="l" defTabSz="1088558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/>
              <a:t>Solution Provided - SAP Warehouse Insights:</a:t>
            </a:r>
          </a:p>
          <a:p>
            <a:pPr marL="285750" indent="-285750">
              <a:buSzPct val="100000"/>
              <a:buFont typeface="Wingdings" pitchFamily="2" charset="2"/>
              <a:buChar char="§"/>
            </a:pPr>
            <a:r>
              <a:rPr lang="en-US" altLang="zh-CN" sz="1400" dirty="0"/>
              <a:t>W</a:t>
            </a:r>
            <a:r>
              <a:rPr lang="en-US" sz="1400" dirty="0"/>
              <a:t>ith optimized task/resource assignment, substantial percentage of empty travel </a:t>
            </a:r>
            <a:r>
              <a:rPr lang="en-US" altLang="zh-CN" sz="1400" dirty="0"/>
              <a:t>will</a:t>
            </a:r>
            <a:r>
              <a:rPr lang="en-US" sz="1400" dirty="0"/>
              <a:t> be saved for resources such as forklifts</a:t>
            </a:r>
          </a:p>
          <a:p>
            <a:pPr marL="285750" indent="-285750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sz="1400" dirty="0"/>
              <a:t>Costs</a:t>
            </a:r>
            <a:r>
              <a:rPr lang="zh-CN" altLang="en-US" sz="1400" dirty="0"/>
              <a:t> </a:t>
            </a:r>
            <a:r>
              <a:rPr lang="en-US" altLang="zh-CN" sz="1400" dirty="0"/>
              <a:t>will</a:t>
            </a:r>
            <a:r>
              <a:rPr lang="zh-CN" altLang="en-US" sz="1400" dirty="0"/>
              <a:t> </a:t>
            </a:r>
            <a:r>
              <a:rPr lang="en-US" sz="1400" dirty="0"/>
              <a:t>be lowered as resources </a:t>
            </a:r>
            <a:r>
              <a:rPr lang="en-US" altLang="zh-CN" sz="1400" dirty="0"/>
              <a:t>are</a:t>
            </a:r>
            <a:r>
              <a:rPr lang="zh-CN" altLang="en-US" sz="1400" dirty="0"/>
              <a:t> </a:t>
            </a:r>
            <a:r>
              <a:rPr lang="en-US" sz="1400" dirty="0"/>
              <a:t>used more efficiently</a:t>
            </a:r>
          </a:p>
          <a:p>
            <a:pPr marL="285750" indent="-285750">
              <a:spcBef>
                <a:spcPts val="1200"/>
              </a:spcBef>
              <a:buSzPct val="100000"/>
              <a:buFont typeface="Wingdings" pitchFamily="2" charset="2"/>
              <a:buChar char="§"/>
            </a:pP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optimization</a:t>
            </a:r>
            <a:r>
              <a:rPr lang="zh-CN" altLang="en-US" sz="1400" dirty="0"/>
              <a:t> </a:t>
            </a:r>
            <a:r>
              <a:rPr lang="en-US" altLang="zh-CN" sz="1400" dirty="0"/>
              <a:t>algorithm</a:t>
            </a:r>
            <a:r>
              <a:rPr lang="zh-CN" altLang="en-US" sz="1400" dirty="0"/>
              <a:t> </a:t>
            </a:r>
            <a:r>
              <a:rPr lang="en-US" altLang="zh-CN" sz="1400" dirty="0"/>
              <a:t>improves</a:t>
            </a:r>
            <a:r>
              <a:rPr lang="zh-CN" altLang="en-US" sz="1400" dirty="0"/>
              <a:t> </a:t>
            </a:r>
            <a:r>
              <a:rPr lang="en-US" altLang="zh-CN" sz="1400" dirty="0"/>
              <a:t>the</a:t>
            </a:r>
            <a:r>
              <a:rPr lang="zh-CN" altLang="en-US" sz="1400" dirty="0"/>
              <a:t> </a:t>
            </a:r>
            <a:r>
              <a:rPr lang="en-US" altLang="zh-CN" sz="1400" dirty="0"/>
              <a:t>on-time</a:t>
            </a:r>
            <a:r>
              <a:rPr lang="zh-CN" altLang="en-US" sz="1400" dirty="0"/>
              <a:t> </a:t>
            </a:r>
            <a:r>
              <a:rPr lang="en-US" altLang="zh-CN" sz="1400" dirty="0"/>
              <a:t>fulfillment</a:t>
            </a:r>
            <a:r>
              <a:rPr lang="zh-CN" altLang="en-US" sz="1400" dirty="0"/>
              <a:t> </a:t>
            </a:r>
            <a:r>
              <a:rPr lang="en-US" altLang="zh-CN" sz="1400" dirty="0"/>
              <a:t>ratio of</a:t>
            </a:r>
            <a:r>
              <a:rPr lang="zh-CN" altLang="en-US" sz="1400" dirty="0"/>
              <a:t> </a:t>
            </a:r>
            <a:r>
              <a:rPr lang="en-US" altLang="zh-CN" sz="1400" dirty="0"/>
              <a:t>warehouse</a:t>
            </a:r>
            <a:r>
              <a:rPr lang="zh-CN" altLang="en-US" sz="1400" dirty="0"/>
              <a:t> </a:t>
            </a:r>
            <a:r>
              <a:rPr lang="en-US" altLang="zh-CN" sz="1400" dirty="0"/>
              <a:t>tasks</a:t>
            </a:r>
            <a:r>
              <a:rPr lang="zh-CN" altLang="en-US" sz="1400" dirty="0"/>
              <a:t> </a:t>
            </a:r>
            <a:r>
              <a:rPr lang="en-US" altLang="zh-CN" sz="1400" dirty="0"/>
              <a:t>for</a:t>
            </a:r>
            <a:r>
              <a:rPr lang="zh-CN" altLang="en-US" sz="1400" dirty="0"/>
              <a:t> </a:t>
            </a:r>
            <a:r>
              <a:rPr lang="en-US" altLang="zh-CN" sz="1400" dirty="0"/>
              <a:t>improved</a:t>
            </a:r>
            <a:r>
              <a:rPr lang="zh-CN" altLang="en-US" sz="1400" dirty="0"/>
              <a:t> </a:t>
            </a:r>
            <a:r>
              <a:rPr lang="en-US" altLang="zh-CN" sz="1400" dirty="0"/>
              <a:t>customer</a:t>
            </a:r>
            <a:r>
              <a:rPr lang="zh-CN" altLang="en-US" sz="1400" dirty="0"/>
              <a:t> </a:t>
            </a:r>
            <a:r>
              <a:rPr lang="en-US" altLang="zh-CN" sz="1400" dirty="0"/>
              <a:t>service</a:t>
            </a:r>
            <a:endParaRPr lang="en-US" sz="14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37DAE5D-94B3-468E-ADC6-F3A2A4A2A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2132" y="138693"/>
            <a:ext cx="485422" cy="48542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4A90A95-FDFB-43AD-A826-A5AEAC1F4C05}"/>
              </a:ext>
            </a:extLst>
          </p:cNvPr>
          <p:cNvSpPr txBox="1"/>
          <p:nvPr/>
        </p:nvSpPr>
        <p:spPr>
          <a:xfrm>
            <a:off x="610877" y="4154843"/>
            <a:ext cx="11079600" cy="1580218"/>
          </a:xfrm>
          <a:prstGeom prst="roundRect">
            <a:avLst>
              <a:gd name="adj" fmla="val 6210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txBody>
          <a:bodyPr wrap="square" lIns="91440" tIns="182880" rIns="91440" bIns="182880" rtlCol="0" anchor="ctr">
            <a:noAutofit/>
          </a:bodyPr>
          <a:lstStyle/>
          <a:p>
            <a:pPr algn="ctr"/>
            <a:endParaRPr lang="en-US" sz="1200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36B815-D5C0-496A-A08E-FA00466181CF}"/>
              </a:ext>
            </a:extLst>
          </p:cNvPr>
          <p:cNvSpPr/>
          <p:nvPr/>
        </p:nvSpPr>
        <p:spPr>
          <a:xfrm>
            <a:off x="648760" y="4188109"/>
            <a:ext cx="1681448" cy="38678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txBody>
          <a:bodyPr wrap="square" lIns="108850" tIns="54425" rIns="108850" bIns="54425">
            <a:spAutoFit/>
          </a:bodyPr>
          <a:lstStyle/>
          <a:p>
            <a:pPr marL="0" marR="0" lvl="0" indent="0" algn="l" defTabSz="108877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799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Typical results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DEE99F7-6202-47DC-B456-976F56B01CAF}"/>
              </a:ext>
            </a:extLst>
          </p:cNvPr>
          <p:cNvSpPr/>
          <p:nvPr/>
        </p:nvSpPr>
        <p:spPr>
          <a:xfrm>
            <a:off x="806784" y="4717450"/>
            <a:ext cx="10597903" cy="356134"/>
          </a:xfrm>
          <a:prstGeom prst="rect">
            <a:avLst/>
          </a:prstGeom>
        </p:spPr>
        <p:txBody>
          <a:bodyPr wrap="square" lIns="108850" tIns="54425" rIns="108850" bIns="54425">
            <a:spAutoFit/>
          </a:bodyPr>
          <a:lstStyle/>
          <a:p>
            <a:pPr marL="0" marR="0" lvl="1" indent="0" algn="l" defTabSz="1088776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0AB00"/>
              </a:buClr>
              <a:buSzPct val="80000"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Organizations adopting warehouse </a:t>
            </a:r>
            <a:r>
              <a:rPr lang="en-US" sz="1600" dirty="0">
                <a:solidFill>
                  <a:srgbClr val="000000"/>
                </a:solidFill>
              </a:rPr>
              <a:t>Insights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experiences benefits such as: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62FC91B-26B0-4A6A-8F5E-216A104F24D6}"/>
              </a:ext>
            </a:extLst>
          </p:cNvPr>
          <p:cNvSpPr txBox="1"/>
          <p:nvPr/>
        </p:nvSpPr>
        <p:spPr>
          <a:xfrm>
            <a:off x="1361030" y="5155850"/>
            <a:ext cx="75954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2400" b="1" kern="0" dirty="0">
                <a:solidFill>
                  <a:srgbClr val="00B0F0"/>
                </a:solidFill>
                <a:ea typeface="Arial Unicode MS" pitchFamily="34" charset="-128"/>
                <a:cs typeface="Arial Unicode MS" pitchFamily="34" charset="-128"/>
              </a:rPr>
              <a:t>12%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AD92139-2042-4FBB-AA31-35C3ACB47BB5}"/>
              </a:ext>
            </a:extLst>
          </p:cNvPr>
          <p:cNvSpPr txBox="1"/>
          <p:nvPr/>
        </p:nvSpPr>
        <p:spPr>
          <a:xfrm>
            <a:off x="2067758" y="5144560"/>
            <a:ext cx="15482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400" kern="0" dirty="0">
                <a:solidFill>
                  <a:srgbClr val="00B0F0"/>
                </a:solidFill>
                <a:ea typeface="Arial Unicode MS" pitchFamily="34" charset="-128"/>
                <a:cs typeface="Arial Unicode MS" pitchFamily="34" charset="-128"/>
              </a:rPr>
              <a:t>Resource capacity improvement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B593C1E-D62C-4A9D-BFD3-B45E7EE99CF3}"/>
              </a:ext>
            </a:extLst>
          </p:cNvPr>
          <p:cNvSpPr txBox="1"/>
          <p:nvPr/>
        </p:nvSpPr>
        <p:spPr>
          <a:xfrm>
            <a:off x="4287403" y="5217120"/>
            <a:ext cx="2438482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400" kern="0" dirty="0">
                <a:solidFill>
                  <a:srgbClr val="00B0F0"/>
                </a:solidFill>
                <a:ea typeface="Arial Unicode MS" pitchFamily="34" charset="-128"/>
                <a:cs typeface="Arial Unicode MS" pitchFamily="34" charset="-128"/>
              </a:rPr>
              <a:t>More orders shipped on time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256557F-6C03-42DB-961B-D388C14893F2}"/>
              </a:ext>
            </a:extLst>
          </p:cNvPr>
          <p:cNvSpPr txBox="1"/>
          <p:nvPr/>
        </p:nvSpPr>
        <p:spPr>
          <a:xfrm>
            <a:off x="7307626" y="5185243"/>
            <a:ext cx="1983658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400" kern="0" dirty="0">
                <a:solidFill>
                  <a:srgbClr val="00B0F0"/>
                </a:solidFill>
                <a:ea typeface="Arial Unicode MS" pitchFamily="34" charset="-128"/>
                <a:cs typeface="Arial Unicode MS" pitchFamily="34" charset="-128"/>
              </a:rPr>
              <a:t>Efficient Labor Allocation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4F9676D-2D95-4C49-9D2D-3CE7D4566AC1}"/>
              </a:ext>
            </a:extLst>
          </p:cNvPr>
          <p:cNvSpPr txBox="1"/>
          <p:nvPr/>
        </p:nvSpPr>
        <p:spPr>
          <a:xfrm>
            <a:off x="9944739" y="5125072"/>
            <a:ext cx="173054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400" kern="0" dirty="0">
                <a:solidFill>
                  <a:srgbClr val="00B0F0"/>
                </a:solidFill>
                <a:ea typeface="Arial Unicode MS" pitchFamily="34" charset="-128"/>
                <a:cs typeface="Arial Unicode MS" pitchFamily="34" charset="-128"/>
              </a:rPr>
              <a:t>Reduced Labor Expenses</a:t>
            </a:r>
          </a:p>
        </p:txBody>
      </p:sp>
      <p:sp>
        <p:nvSpPr>
          <p:cNvPr id="27" name="Isosceles Triangle 26">
            <a:extLst>
              <a:ext uri="{FF2B5EF4-FFF2-40B4-BE49-F238E27FC236}">
                <a16:creationId xmlns:a16="http://schemas.microsoft.com/office/drawing/2014/main" id="{297553E0-32AC-42B9-A3DA-4FB59AE8EFD2}"/>
              </a:ext>
            </a:extLst>
          </p:cNvPr>
          <p:cNvSpPr/>
          <p:nvPr/>
        </p:nvSpPr>
        <p:spPr bwMode="gray">
          <a:xfrm rot="16200000">
            <a:off x="5852179" y="-818762"/>
            <a:ext cx="257078" cy="10815348"/>
          </a:xfrm>
          <a:prstGeom prst="triangle">
            <a:avLst/>
          </a:prstGeom>
          <a:solidFill>
            <a:schemeClr val="accent1"/>
          </a:solidFill>
          <a:ln w="6350" algn="ctr">
            <a:noFill/>
            <a:miter lim="800000"/>
            <a:headEnd/>
            <a:tailEnd/>
          </a:ln>
        </p:spPr>
        <p:txBody>
          <a:bodyPr lIns="89977" tIns="71981" rIns="89977" bIns="71981" rtlCol="0" anchor="ctr"/>
          <a:lstStyle/>
          <a:p>
            <a:pPr algn="ctr" defTabSz="914126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799" kern="0" dirty="0" err="1">
              <a:solidFill>
                <a:srgbClr val="FFFFFF"/>
              </a:solidFill>
              <a:latin typeface="BentonSans Light" panose="02000503000000020004" pitchFamily="2" charset="0"/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F77A43A6-45EE-4ACF-8A09-2E50FD8101F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9740" y="5024563"/>
            <a:ext cx="588526" cy="562174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24090140-9635-4445-B229-58926346AF2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10861" y="5120355"/>
            <a:ext cx="466259" cy="5576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63A8772A-2689-4867-9440-4494A98A4787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54868" y="5135311"/>
            <a:ext cx="389871" cy="38987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BDFDF53-2897-4969-8ECF-D83561F7FB0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47966" y="5120355"/>
            <a:ext cx="498959" cy="498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1820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8720A85-6446-49E1-B212-CF031B721C03}"/>
              </a:ext>
            </a:extLst>
          </p:cNvPr>
          <p:cNvSpPr/>
          <p:nvPr/>
        </p:nvSpPr>
        <p:spPr bwMode="gray">
          <a:xfrm>
            <a:off x="321448" y="253233"/>
            <a:ext cx="10958498" cy="7641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49E34-0723-EC49-9E79-AA8346CA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48" y="379429"/>
            <a:ext cx="11186476" cy="369332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Transforming the Warehousing function </a:t>
            </a:r>
            <a:r>
              <a:rPr lang="en-US" dirty="0">
                <a:solidFill>
                  <a:schemeClr val="accent3"/>
                </a:solidFill>
              </a:rPr>
              <a:t>With SAP Warehouse Insights</a:t>
            </a:r>
            <a:endParaRPr lang="en-US" altLang="zh-CN" sz="1800" b="0" dirty="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66D72E-FFE7-4F20-AA93-8E3FEB082043}"/>
              </a:ext>
            </a:extLst>
          </p:cNvPr>
          <p:cNvSpPr txBox="1"/>
          <p:nvPr/>
        </p:nvSpPr>
        <p:spPr>
          <a:xfrm>
            <a:off x="1319985" y="1360091"/>
            <a:ext cx="2457639" cy="1377300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lvl="0"/>
            <a:r>
              <a:rPr lang="en-US" sz="1600" b="1" dirty="0"/>
              <a:t>Perform layout based analysis (heatmap, resource monitoring, travel path analysis) </a:t>
            </a:r>
          </a:p>
          <a:p>
            <a:pPr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buFont typeface="Wingdings" pitchFamily="2" charset="2"/>
            </a:pPr>
            <a:endParaRPr lang="en-US" sz="1700" kern="0" dirty="0"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90339-8979-4B9A-A45D-3DCE56142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22132" y="138693"/>
            <a:ext cx="485422" cy="485422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D3FF2B8C-7E1D-41D9-B3AC-130E73922546}"/>
              </a:ext>
            </a:extLst>
          </p:cNvPr>
          <p:cNvGrpSpPr/>
          <p:nvPr/>
        </p:nvGrpSpPr>
        <p:grpSpPr>
          <a:xfrm>
            <a:off x="3117876" y="1278002"/>
            <a:ext cx="5959421" cy="3060628"/>
            <a:chOff x="1764587" y="1410348"/>
            <a:chExt cx="5959421" cy="3060628"/>
          </a:xfrm>
        </p:grpSpPr>
        <p:sp>
          <p:nvSpPr>
            <p:cNvPr id="13" name="Freeform 5">
              <a:extLst>
                <a:ext uri="{FF2B5EF4-FFF2-40B4-BE49-F238E27FC236}">
                  <a16:creationId xmlns:a16="http://schemas.microsoft.com/office/drawing/2014/main" id="{2FADD277-B816-44EF-8E42-4F5024742094}"/>
                </a:ext>
              </a:extLst>
            </p:cNvPr>
            <p:cNvSpPr>
              <a:spLocks/>
            </p:cNvSpPr>
            <p:nvPr/>
          </p:nvSpPr>
          <p:spPr bwMode="auto">
            <a:xfrm>
              <a:off x="1764587" y="1410348"/>
              <a:ext cx="5959421" cy="3060628"/>
            </a:xfrm>
            <a:custGeom>
              <a:avLst/>
              <a:gdLst>
                <a:gd name="T0" fmla="*/ 161 w 1220"/>
                <a:gd name="T1" fmla="*/ 668 h 668"/>
                <a:gd name="T2" fmla="*/ 0 w 1220"/>
                <a:gd name="T3" fmla="*/ 507 h 668"/>
                <a:gd name="T4" fmla="*/ 138 w 1220"/>
                <a:gd name="T5" fmla="*/ 348 h 668"/>
                <a:gd name="T6" fmla="*/ 170 w 1220"/>
                <a:gd name="T7" fmla="*/ 343 h 668"/>
                <a:gd name="T8" fmla="*/ 165 w 1220"/>
                <a:gd name="T9" fmla="*/ 311 h 668"/>
                <a:gd name="T10" fmla="*/ 161 w 1220"/>
                <a:gd name="T11" fmla="*/ 268 h 668"/>
                <a:gd name="T12" fmla="*/ 430 w 1220"/>
                <a:gd name="T13" fmla="*/ 0 h 668"/>
                <a:gd name="T14" fmla="*/ 674 w 1220"/>
                <a:gd name="T15" fmla="*/ 158 h 668"/>
                <a:gd name="T16" fmla="*/ 688 w 1220"/>
                <a:gd name="T17" fmla="*/ 188 h 668"/>
                <a:gd name="T18" fmla="*/ 718 w 1220"/>
                <a:gd name="T19" fmla="*/ 173 h 668"/>
                <a:gd name="T20" fmla="*/ 818 w 1220"/>
                <a:gd name="T21" fmla="*/ 148 h 668"/>
                <a:gd name="T22" fmla="*/ 1032 w 1220"/>
                <a:gd name="T23" fmla="*/ 351 h 668"/>
                <a:gd name="T24" fmla="*/ 1034 w 1220"/>
                <a:gd name="T25" fmla="*/ 383 h 668"/>
                <a:gd name="T26" fmla="*/ 1066 w 1220"/>
                <a:gd name="T27" fmla="*/ 381 h 668"/>
                <a:gd name="T28" fmla="*/ 1076 w 1220"/>
                <a:gd name="T29" fmla="*/ 380 h 668"/>
                <a:gd name="T30" fmla="*/ 1220 w 1220"/>
                <a:gd name="T31" fmla="*/ 524 h 668"/>
                <a:gd name="T32" fmla="*/ 1076 w 1220"/>
                <a:gd name="T33" fmla="*/ 668 h 668"/>
                <a:gd name="T34" fmla="*/ 161 w 1220"/>
                <a:gd name="T35" fmla="*/ 668 h 6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1220" h="668">
                  <a:moveTo>
                    <a:pt x="161" y="668"/>
                  </a:moveTo>
                  <a:cubicBezTo>
                    <a:pt x="72" y="668"/>
                    <a:pt x="0" y="596"/>
                    <a:pt x="0" y="507"/>
                  </a:cubicBezTo>
                  <a:cubicBezTo>
                    <a:pt x="0" y="428"/>
                    <a:pt x="59" y="359"/>
                    <a:pt x="138" y="348"/>
                  </a:cubicBezTo>
                  <a:cubicBezTo>
                    <a:pt x="170" y="343"/>
                    <a:pt x="170" y="343"/>
                    <a:pt x="170" y="343"/>
                  </a:cubicBezTo>
                  <a:cubicBezTo>
                    <a:pt x="165" y="311"/>
                    <a:pt x="165" y="311"/>
                    <a:pt x="165" y="311"/>
                  </a:cubicBezTo>
                  <a:cubicBezTo>
                    <a:pt x="162" y="297"/>
                    <a:pt x="161" y="282"/>
                    <a:pt x="161" y="268"/>
                  </a:cubicBezTo>
                  <a:cubicBezTo>
                    <a:pt x="161" y="120"/>
                    <a:pt x="282" y="0"/>
                    <a:pt x="430" y="0"/>
                  </a:cubicBezTo>
                  <a:cubicBezTo>
                    <a:pt x="535" y="0"/>
                    <a:pt x="631" y="62"/>
                    <a:pt x="674" y="158"/>
                  </a:cubicBezTo>
                  <a:cubicBezTo>
                    <a:pt x="688" y="188"/>
                    <a:pt x="688" y="188"/>
                    <a:pt x="688" y="188"/>
                  </a:cubicBezTo>
                  <a:cubicBezTo>
                    <a:pt x="718" y="173"/>
                    <a:pt x="718" y="173"/>
                    <a:pt x="718" y="173"/>
                  </a:cubicBezTo>
                  <a:cubicBezTo>
                    <a:pt x="749" y="156"/>
                    <a:pt x="783" y="148"/>
                    <a:pt x="818" y="148"/>
                  </a:cubicBezTo>
                  <a:cubicBezTo>
                    <a:pt x="932" y="148"/>
                    <a:pt x="1026" y="237"/>
                    <a:pt x="1032" y="351"/>
                  </a:cubicBezTo>
                  <a:cubicBezTo>
                    <a:pt x="1034" y="383"/>
                    <a:pt x="1034" y="383"/>
                    <a:pt x="1034" y="383"/>
                  </a:cubicBezTo>
                  <a:cubicBezTo>
                    <a:pt x="1066" y="381"/>
                    <a:pt x="1066" y="381"/>
                    <a:pt x="1066" y="381"/>
                  </a:cubicBezTo>
                  <a:cubicBezTo>
                    <a:pt x="1070" y="381"/>
                    <a:pt x="1073" y="380"/>
                    <a:pt x="1076" y="380"/>
                  </a:cubicBezTo>
                  <a:cubicBezTo>
                    <a:pt x="1155" y="380"/>
                    <a:pt x="1220" y="445"/>
                    <a:pt x="1220" y="524"/>
                  </a:cubicBezTo>
                  <a:cubicBezTo>
                    <a:pt x="1220" y="604"/>
                    <a:pt x="1155" y="668"/>
                    <a:pt x="1076" y="668"/>
                  </a:cubicBezTo>
                  <a:lnTo>
                    <a:pt x="161" y="668"/>
                  </a:lnTo>
                  <a:close/>
                </a:path>
              </a:pathLst>
            </a:custGeom>
            <a:noFill/>
            <a:ln w="28575" algn="ctr">
              <a:solidFill>
                <a:schemeClr val="tx1"/>
              </a:solidFill>
              <a:prstDash val="solid"/>
              <a:miter lim="800000"/>
              <a:headEnd/>
              <a:tailEnd/>
            </a:ln>
          </p:spPr>
          <p:txBody>
            <a:bodyPr lIns="89935" tIns="71947" rIns="89935" bIns="71947" rtlCol="0" anchor="ctr"/>
            <a:lstStyle/>
            <a:p>
              <a:pPr algn="ctr" defTabSz="913667">
                <a:spcBef>
                  <a:spcPct val="50000"/>
                </a:spcBef>
                <a:buClr>
                  <a:srgbClr val="F0AB00"/>
                </a:buClr>
                <a:buSzPct val="80000"/>
                <a:defRPr/>
              </a:pPr>
              <a:endParaRPr lang="en-US" sz="1500" kern="0" dirty="0">
                <a:solidFill>
                  <a:srgbClr val="000000"/>
                </a:solidFill>
                <a:latin typeface="BentonSans Light" panose="02000503000000020004" pitchFamily="2" charset="0"/>
                <a:ea typeface="Arial Unicode MS" pitchFamily="34" charset="-128"/>
                <a:cs typeface="Arial Unicode MS" pitchFamily="34" charset="-128"/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DC144E2-0FFC-4C62-8A28-53A5F246D257}"/>
                </a:ext>
              </a:extLst>
            </p:cNvPr>
            <p:cNvSpPr/>
            <p:nvPr/>
          </p:nvSpPr>
          <p:spPr>
            <a:xfrm>
              <a:off x="2211688" y="3819955"/>
              <a:ext cx="4998653" cy="516466"/>
            </a:xfrm>
            <a:prstGeom prst="rect">
              <a:avLst/>
            </a:prstGeom>
            <a:solidFill>
              <a:schemeClr val="bg2"/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68562" tIns="68562" rIns="68562" bIns="68562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algn="ctr" defTabSz="914172"/>
              <a:endParaRPr lang="en-US" sz="1400" spc="15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290DC4FE-BC94-4E8F-A382-85C5C750AF9D}"/>
                </a:ext>
              </a:extLst>
            </p:cNvPr>
            <p:cNvSpPr txBox="1"/>
            <p:nvPr/>
          </p:nvSpPr>
          <p:spPr>
            <a:xfrm>
              <a:off x="2698718" y="3978721"/>
              <a:ext cx="3463297" cy="24622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 fontAlgn="base"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en-US" sz="1600" b="1" dirty="0">
                  <a:ea typeface="Arial Unicode MS" pitchFamily="34" charset="-128"/>
                  <a:cs typeface="Arial Unicode MS" pitchFamily="34" charset="-128"/>
                </a:rPr>
                <a:t>Connectivity &amp; Platform</a:t>
              </a:r>
            </a:p>
          </p:txBody>
        </p:sp>
        <p:sp>
          <p:nvSpPr>
            <p:cNvPr id="16" name="Textfeld 165">
              <a:extLst>
                <a:ext uri="{FF2B5EF4-FFF2-40B4-BE49-F238E27FC236}">
                  <a16:creationId xmlns:a16="http://schemas.microsoft.com/office/drawing/2014/main" id="{1420B124-8361-4201-AB3E-932CD70F2E9C}"/>
                </a:ext>
              </a:extLst>
            </p:cNvPr>
            <p:cNvSpPr txBox="1"/>
            <p:nvPr/>
          </p:nvSpPr>
          <p:spPr>
            <a:xfrm>
              <a:off x="3943507" y="2445098"/>
              <a:ext cx="2699228" cy="64120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fontAlgn="base">
                <a:lnSpc>
                  <a:spcPts val="2500"/>
                </a:lnSpc>
                <a:spcBef>
                  <a:spcPts val="400"/>
                </a:spcBef>
                <a:spcAft>
                  <a:spcPct val="0"/>
                </a:spcAft>
                <a:buClr>
                  <a:srgbClr val="F0AB00"/>
                </a:buClr>
                <a:buSzPct val="80000"/>
              </a:pPr>
              <a:r>
                <a:rPr lang="en-US" sz="2400" b="1" kern="0" dirty="0">
                  <a:ea typeface="Arial Unicode MS" pitchFamily="34" charset="-128"/>
                  <a:cs typeface="Arial Unicode MS" pitchFamily="34" charset="-128"/>
                </a:rPr>
                <a:t>Warehouse Insights</a:t>
              </a:r>
            </a:p>
          </p:txBody>
        </p:sp>
        <p:pic>
          <p:nvPicPr>
            <p:cNvPr id="17" name="Picture 20">
              <a:extLst>
                <a:ext uri="{FF2B5EF4-FFF2-40B4-BE49-F238E27FC236}">
                  <a16:creationId xmlns:a16="http://schemas.microsoft.com/office/drawing/2014/main" id="{17E20B73-105B-4261-AC0B-DD4A81FD69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100000" l="0" r="48684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r="54410"/>
            <a:stretch/>
          </p:blipFill>
          <p:spPr>
            <a:xfrm>
              <a:off x="2906681" y="2487108"/>
              <a:ext cx="989992" cy="480678"/>
            </a:xfrm>
            <a:prstGeom prst="rect">
              <a:avLst/>
            </a:prstGeom>
            <a:noFill/>
          </p:spPr>
        </p:pic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EA171CFC-E31D-4A9F-AF35-B8EFD0722170}"/>
                </a:ext>
              </a:extLst>
            </p:cNvPr>
            <p:cNvSpPr/>
            <p:nvPr/>
          </p:nvSpPr>
          <p:spPr bwMode="gray">
            <a:xfrm>
              <a:off x="3474241" y="3273963"/>
              <a:ext cx="1162393" cy="529116"/>
            </a:xfrm>
            <a:prstGeom prst="rect">
              <a:avLst/>
            </a:prstGeom>
            <a:solidFill>
              <a:schemeClr val="tx1"/>
            </a:solidFill>
            <a:ln w="25400" algn="ctr">
              <a:noFill/>
              <a:miter lim="800000"/>
              <a:headEnd/>
              <a:tailEnd/>
            </a:ln>
          </p:spPr>
          <p:txBody>
            <a:bodyPr lIns="90000" tIns="72000" rIns="90000" bIns="72000" rtlCol="0" anchor="ctr"/>
            <a:lstStyle/>
            <a:p>
              <a:pPr marR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>
                  <a:srgbClr val="F0AB00"/>
                </a:buClr>
                <a:buSzPct val="80000"/>
                <a:tabLst/>
              </a:pPr>
              <a:r>
                <a:rPr lang="en-US" sz="1200" b="1" kern="0" dirty="0">
                  <a:solidFill>
                    <a:schemeClr val="bg1"/>
                  </a:solidFill>
                  <a:ea typeface="Arial Unicode MS" pitchFamily="34" charset="-128"/>
                  <a:cs typeface="Arial Unicode MS" pitchFamily="34" charset="-128"/>
                </a:rPr>
                <a:t>Visualization</a:t>
              </a:r>
              <a:endPara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BCCC074F-F786-4335-897D-7601BFDDB4A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2208" y="1477973"/>
            <a:ext cx="989992" cy="742494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B36578A6-47D8-430D-816F-7ED22F230B9A}"/>
              </a:ext>
            </a:extLst>
          </p:cNvPr>
          <p:cNvSpPr/>
          <p:nvPr/>
        </p:nvSpPr>
        <p:spPr bwMode="gray">
          <a:xfrm>
            <a:off x="3564977" y="3141617"/>
            <a:ext cx="1185177" cy="529116"/>
          </a:xfrm>
          <a:prstGeom prst="rect">
            <a:avLst/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rPr>
              <a:t>Optimization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4F870E3-AC9B-4BBC-B52D-9ED0E1C61D21}"/>
              </a:ext>
            </a:extLst>
          </p:cNvPr>
          <p:cNvSpPr/>
          <p:nvPr/>
        </p:nvSpPr>
        <p:spPr bwMode="gray">
          <a:xfrm>
            <a:off x="6035792" y="3150055"/>
            <a:ext cx="1242201" cy="52911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r>
              <a:rPr kumimoji="0" lang="en-US" sz="1200" b="1" i="0" u="none" strike="noStrike" kern="0" cap="none" spc="0" normalizeH="0" baseline="0" noProof="0">
                <a:ln>
                  <a:noFill/>
                </a:ln>
                <a:effectLst/>
                <a:uLnTx/>
                <a:uFillTx/>
                <a:ea typeface="Arial Unicode MS" pitchFamily="34" charset="-128"/>
                <a:cs typeface="Arial Unicode MS" pitchFamily="34" charset="-128"/>
              </a:rPr>
              <a:t>Integration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A574B95-AD52-486B-B8B0-90B8CD496F02}"/>
              </a:ext>
            </a:extLst>
          </p:cNvPr>
          <p:cNvSpPr/>
          <p:nvPr/>
        </p:nvSpPr>
        <p:spPr bwMode="gray">
          <a:xfrm>
            <a:off x="7321430" y="3141617"/>
            <a:ext cx="1242201" cy="529116"/>
          </a:xfrm>
          <a:prstGeom prst="rect">
            <a:avLst/>
          </a:prstGeom>
          <a:solidFill>
            <a:schemeClr val="accent3"/>
          </a:solidFill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r>
              <a:rPr kumimoji="0" 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ea typeface="Arial Unicode MS" pitchFamily="34" charset="-128"/>
                <a:cs typeface="Arial Unicode MS" pitchFamily="34" charset="-128"/>
              </a:rPr>
              <a:t>Analytics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6D8C001-7F9E-4F5A-B92A-D6F5A8AA4116}"/>
              </a:ext>
            </a:extLst>
          </p:cNvPr>
          <p:cNvSpPr/>
          <p:nvPr/>
        </p:nvSpPr>
        <p:spPr bwMode="gray">
          <a:xfrm>
            <a:off x="568121" y="5087272"/>
            <a:ext cx="10711825" cy="1353055"/>
          </a:xfrm>
          <a:prstGeom prst="rect">
            <a:avLst/>
          </a:prstGeom>
          <a:solidFill>
            <a:schemeClr val="tx1"/>
          </a:solidFill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err="1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8E26D501-A077-4DB0-8F41-9AD12DF405BC}"/>
              </a:ext>
            </a:extLst>
          </p:cNvPr>
          <p:cNvSpPr/>
          <p:nvPr/>
        </p:nvSpPr>
        <p:spPr>
          <a:xfrm>
            <a:off x="851020" y="5860152"/>
            <a:ext cx="2532260" cy="430887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lvl="0" defTabSz="914217" fontAlgn="base">
              <a:spcBef>
                <a:spcPts val="600"/>
              </a:spcBef>
              <a:spcAft>
                <a:spcPct val="0"/>
              </a:spcAft>
              <a:buClr>
                <a:srgbClr val="F0AB00"/>
              </a:buClr>
              <a:buSzPct val="80000"/>
              <a:defRPr/>
            </a:pPr>
            <a:r>
              <a:rPr lang="en-US" sz="1400" b="1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Leverage cloud for</a:t>
            </a:r>
            <a:br>
              <a:rPr lang="en-US" sz="1400" b="1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</a:br>
            <a:r>
              <a:rPr lang="en-US" sz="1400" b="1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speed and flexibility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30147CA2-CA97-492D-9E58-9CA10BA96617}"/>
              </a:ext>
            </a:extLst>
          </p:cNvPr>
          <p:cNvSpPr/>
          <p:nvPr/>
        </p:nvSpPr>
        <p:spPr>
          <a:xfrm>
            <a:off x="1329394" y="4388913"/>
            <a:ext cx="3053218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defTabSz="914034">
              <a:buClr>
                <a:srgbClr val="F0AB00"/>
              </a:buClr>
              <a:defRPr/>
            </a:pPr>
            <a:r>
              <a:rPr lang="en-US" sz="1600" b="1" dirty="0">
                <a:latin typeface="+mn-lt"/>
              </a:rPr>
              <a:t>Simulation Services and algorithm based insights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8A451ACB-AB3A-4634-9A4C-7E063AE6619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88645" y="4983302"/>
            <a:ext cx="854370" cy="854370"/>
          </a:xfrm>
          <a:prstGeom prst="rect">
            <a:avLst/>
          </a:prstGeom>
        </p:spPr>
      </p:pic>
      <p:sp>
        <p:nvSpPr>
          <p:cNvPr id="32" name="Slide number">
            <a:extLst>
              <a:ext uri="{FF2B5EF4-FFF2-40B4-BE49-F238E27FC236}">
                <a16:creationId xmlns:a16="http://schemas.microsoft.com/office/drawing/2014/main" id="{E07C2FDD-C8A1-44CA-A39F-DAC7D434A41B}"/>
              </a:ext>
            </a:extLst>
          </p:cNvPr>
          <p:cNvSpPr txBox="1"/>
          <p:nvPr/>
        </p:nvSpPr>
        <p:spPr bwMode="black">
          <a:xfrm>
            <a:off x="11397387" y="6406305"/>
            <a:ext cx="64120" cy="138499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>
            <a:defPPr>
              <a:defRPr lang="de-DE"/>
            </a:defPPr>
            <a:lvl1pPr marL="84138" indent="-84138">
              <a:buClr>
                <a:schemeClr val="tx1"/>
              </a:buClr>
              <a:buFont typeface="Arial" pitchFamily="34" charset="0"/>
              <a:buChar char="©"/>
              <a:tabLst/>
              <a:defRPr sz="600"/>
            </a:lvl1pPr>
          </a:lstStyle>
          <a:p>
            <a:pPr marL="0" lvl="0" indent="0" algn="r">
              <a:buNone/>
            </a:pPr>
            <a:fld id="{0BDC132A-5C91-4078-9777-31DA19A62E0A}" type="slidenum">
              <a:rPr lang="en-US" sz="900" noProof="0" smtClean="0">
                <a:solidFill>
                  <a:schemeClr val="bg1"/>
                </a:solidFill>
              </a:rPr>
              <a:pPr marL="0" lvl="0" indent="0" algn="r">
                <a:buNone/>
              </a:pPr>
              <a:t>6</a:t>
            </a:fld>
            <a:endParaRPr lang="en-US" sz="900" noProof="0">
              <a:solidFill>
                <a:schemeClr val="bg1"/>
              </a:solidFill>
            </a:endParaRPr>
          </a:p>
        </p:txBody>
      </p:sp>
      <p:sp>
        <p:nvSpPr>
          <p:cNvPr id="33" name="Textfeld 72">
            <a:extLst>
              <a:ext uri="{FF2B5EF4-FFF2-40B4-BE49-F238E27FC236}">
                <a16:creationId xmlns:a16="http://schemas.microsoft.com/office/drawing/2014/main" id="{62DE5F1A-9EEB-4560-81E9-A956C129E044}"/>
              </a:ext>
            </a:extLst>
          </p:cNvPr>
          <p:cNvSpPr txBox="1"/>
          <p:nvPr/>
        </p:nvSpPr>
        <p:spPr>
          <a:xfrm>
            <a:off x="3777624" y="5967069"/>
            <a:ext cx="806311" cy="4360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fontAlgn="base">
              <a:lnSpc>
                <a:spcPts val="1500"/>
              </a:lnSpc>
              <a:spcBef>
                <a:spcPts val="4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400" b="1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Real-time</a:t>
            </a:r>
          </a:p>
          <a:p>
            <a:pPr algn="ctr" fontAlgn="base">
              <a:lnSpc>
                <a:spcPts val="1500"/>
              </a:lnSpc>
              <a:spcBef>
                <a:spcPts val="4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400" b="1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insights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D0C22663-5DBC-4890-87DB-D13A046F1C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66298" y="5021574"/>
            <a:ext cx="1037901" cy="1037901"/>
          </a:xfrm>
          <a:prstGeom prst="rect">
            <a:avLst/>
          </a:prstGeom>
        </p:spPr>
      </p:pic>
      <p:sp>
        <p:nvSpPr>
          <p:cNvPr id="35" name="Textfeld 62">
            <a:extLst>
              <a:ext uri="{FF2B5EF4-FFF2-40B4-BE49-F238E27FC236}">
                <a16:creationId xmlns:a16="http://schemas.microsoft.com/office/drawing/2014/main" id="{F2807F28-7350-49EE-8D09-2805BCBDF6BF}"/>
              </a:ext>
            </a:extLst>
          </p:cNvPr>
          <p:cNvSpPr txBox="1"/>
          <p:nvPr/>
        </p:nvSpPr>
        <p:spPr>
          <a:xfrm>
            <a:off x="6070669" y="5929346"/>
            <a:ext cx="1492396" cy="43601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fontAlgn="base">
              <a:lnSpc>
                <a:spcPts val="1500"/>
              </a:lnSpc>
              <a:spcBef>
                <a:spcPts val="4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400" b="1" kern="0" dirty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Back-end System</a:t>
            </a:r>
          </a:p>
          <a:p>
            <a:pPr algn="ctr" fontAlgn="base">
              <a:lnSpc>
                <a:spcPts val="1500"/>
              </a:lnSpc>
              <a:spcBef>
                <a:spcPts val="4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400" b="1" ker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rPr>
              <a:t>integration</a:t>
            </a:r>
            <a:endParaRPr lang="en-US" sz="1400" b="1" kern="0" dirty="0">
              <a:solidFill>
                <a:schemeClr val="bg1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EAC36159-6CA0-4B00-84E5-511F7CC067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347947" y="5148708"/>
            <a:ext cx="702296" cy="702296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9E5A8E-9938-42F8-941A-043ED982A68F}"/>
              </a:ext>
            </a:extLst>
          </p:cNvPr>
          <p:cNvSpPr/>
          <p:nvPr/>
        </p:nvSpPr>
        <p:spPr>
          <a:xfrm>
            <a:off x="8437385" y="1343424"/>
            <a:ext cx="282657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Provide role-based access, improve productivity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68259648-B983-4433-9868-4F57A5DE89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50890" y="1313688"/>
            <a:ext cx="740275" cy="740275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DD47D0E-8753-402A-B79D-C1151DC13D80}"/>
              </a:ext>
            </a:extLst>
          </p:cNvPr>
          <p:cNvSpPr/>
          <p:nvPr/>
        </p:nvSpPr>
        <p:spPr>
          <a:xfrm>
            <a:off x="8526885" y="5998073"/>
            <a:ext cx="233764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>
                <a:solidFill>
                  <a:schemeClr val="bg1"/>
                </a:solidFill>
              </a:rPr>
              <a:t>360º analytical views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FFCDA974-D594-4DD4-AB4C-432F71F681FD}"/>
              </a:ext>
            </a:extLst>
          </p:cNvPr>
          <p:cNvSpPr/>
          <p:nvPr/>
        </p:nvSpPr>
        <p:spPr>
          <a:xfrm>
            <a:off x="8453373" y="4459679"/>
            <a:ext cx="2826573" cy="492443"/>
          </a:xfrm>
          <a:prstGeom prst="rect">
            <a:avLst/>
          </a:prstGeom>
        </p:spPr>
        <p:txBody>
          <a:bodyPr wrap="square" lIns="0" tIns="0" rIns="0" bIns="0" anchor="t" anchorCtr="0">
            <a:spAutoFit/>
          </a:bodyPr>
          <a:lstStyle/>
          <a:p>
            <a:pPr defTabSz="914034">
              <a:buClr>
                <a:srgbClr val="F0AB00"/>
              </a:buClr>
              <a:defRPr/>
            </a:pPr>
            <a:r>
              <a:rPr lang="en-US" sz="1600" b="1" dirty="0">
                <a:latin typeface="+mn-lt"/>
              </a:rPr>
              <a:t>Robust, scalable cloud service with global coverage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025DB463-8D08-43B8-877C-3A26F2E9B53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118739" y="5131337"/>
            <a:ext cx="822671" cy="822671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1B758B40-5D1C-45C5-8249-98C0D9DD3C2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7823" y="4358886"/>
            <a:ext cx="676401" cy="676401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62A6E33E-FC4D-405D-809B-EA0B6EF45D9A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72" y="4297178"/>
            <a:ext cx="686122" cy="686124"/>
          </a:xfrm>
          <a:prstGeom prst="rect">
            <a:avLst/>
          </a:prstGeom>
        </p:spPr>
      </p:pic>
      <p:pic>
        <p:nvPicPr>
          <p:cNvPr id="46" name="Picture 45">
            <a:extLst>
              <a:ext uri="{FF2B5EF4-FFF2-40B4-BE49-F238E27FC236}">
                <a16:creationId xmlns:a16="http://schemas.microsoft.com/office/drawing/2014/main" id="{63BFF940-BC39-4248-B5E5-2E0F7507FE53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42177" y="1360091"/>
            <a:ext cx="590923" cy="5909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1184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88720A85-6446-49E1-B212-CF031B721C03}"/>
              </a:ext>
            </a:extLst>
          </p:cNvPr>
          <p:cNvSpPr/>
          <p:nvPr/>
        </p:nvSpPr>
        <p:spPr bwMode="gray">
          <a:xfrm>
            <a:off x="248511" y="188402"/>
            <a:ext cx="11047561" cy="7641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defTabSz="91440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endParaRPr lang="en-US" sz="1800" dirty="0"/>
          </a:p>
          <a:p>
            <a:pPr defTabSz="91440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800" dirty="0"/>
              <a:t>  Business drivers to extend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4149E34-0723-EC49-9E79-AA8346CA46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4148" y="222316"/>
            <a:ext cx="11186476" cy="369332"/>
          </a:xfrm>
        </p:spPr>
        <p:txBody>
          <a:bodyPr/>
          <a:lstStyle/>
          <a:p>
            <a:r>
              <a:rPr lang="en-US" dirty="0"/>
              <a:t>Transforming the Warehousing function With Warehouse Insight</a:t>
            </a:r>
            <a:endParaRPr lang="en-US" altLang="zh-CN" sz="1800" b="0" dirty="0">
              <a:cs typeface="Arial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266D72E-FFE7-4F20-AA93-8E3FEB082043}"/>
              </a:ext>
            </a:extLst>
          </p:cNvPr>
          <p:cNvSpPr txBox="1"/>
          <p:nvPr/>
        </p:nvSpPr>
        <p:spPr>
          <a:xfrm>
            <a:off x="949274" y="1709280"/>
            <a:ext cx="3463730" cy="10874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r>
              <a:rPr lang="en-US" sz="2000" b="1" dirty="0">
                <a:solidFill>
                  <a:schemeClr val="accent1"/>
                </a:solidFill>
              </a:rPr>
              <a:t>         </a:t>
            </a:r>
            <a:r>
              <a:rPr lang="en-US" sz="1800" b="1" dirty="0">
                <a:solidFill>
                  <a:schemeClr val="accent1"/>
                </a:solidFill>
              </a:rPr>
              <a:t>Security Compliance</a:t>
            </a:r>
          </a:p>
          <a:p>
            <a:endParaRPr lang="en-US" sz="200" b="1" dirty="0">
              <a:solidFill>
                <a:schemeClr val="accent1"/>
              </a:solidFill>
            </a:endParaRPr>
          </a:p>
          <a:p>
            <a:pPr fontAlgn="base">
              <a:spcBef>
                <a:spcPts val="800"/>
              </a:spcBef>
              <a:spcAft>
                <a:spcPct val="0"/>
              </a:spcAft>
              <a:buClr>
                <a:srgbClr val="F0AB00"/>
              </a:buClr>
            </a:pPr>
            <a:r>
              <a:rPr lang="en-US" sz="1400" kern="0" dirty="0">
                <a:ea typeface="Arial Unicode MS" pitchFamily="34" charset="-128"/>
                <a:cs typeface="Arial Unicode MS" pitchFamily="34" charset="-128"/>
              </a:rPr>
              <a:t>Securely extend warehouse solution with side-by-side approach to keep the WMS system clean and reduce upgrade costs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590339-8979-4B9A-A45D-3DCE56142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22132" y="138693"/>
            <a:ext cx="485422" cy="485422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E9E5A8E-9938-42F8-941A-043ED982A68F}"/>
              </a:ext>
            </a:extLst>
          </p:cNvPr>
          <p:cNvSpPr/>
          <p:nvPr/>
        </p:nvSpPr>
        <p:spPr>
          <a:xfrm>
            <a:off x="7866390" y="1658741"/>
            <a:ext cx="3617079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Aft>
                <a:spcPct val="0"/>
              </a:spcAft>
              <a:buClr>
                <a:schemeClr val="accent1"/>
              </a:buClr>
              <a:buSzPct val="80000"/>
              <a:defRPr/>
            </a:pPr>
            <a:r>
              <a:rPr lang="en-US" sz="1800" b="1" dirty="0">
                <a:solidFill>
                  <a:schemeClr val="accent1"/>
                </a:solidFill>
              </a:rPr>
              <a:t>Simplicity and consistency</a:t>
            </a:r>
          </a:p>
          <a:p>
            <a:pPr marL="171450" indent="-171450" fontAlgn="base">
              <a:spcAft>
                <a:spcPct val="0"/>
              </a:spcAft>
              <a:buClr>
                <a:schemeClr val="accent1"/>
              </a:buClr>
              <a:buSzPct val="80000"/>
              <a:buFont typeface="Arial" charset="0"/>
              <a:buChar char="•"/>
              <a:defRPr/>
            </a:pPr>
            <a:endParaRPr lang="en-US" sz="800" dirty="0"/>
          </a:p>
          <a:p>
            <a:pPr fontAlgn="base">
              <a:spcAft>
                <a:spcPct val="0"/>
              </a:spcAft>
              <a:buClr>
                <a:schemeClr val="accent1"/>
              </a:buClr>
              <a:buSzPct val="80000"/>
              <a:defRPr/>
            </a:pPr>
            <a:r>
              <a:rPr lang="en-US" sz="1400" dirty="0"/>
              <a:t>The app is extremely easy to learn and use, and ensures error-free, consistent processes by guiding warehouse employees through their tasks step by step.</a:t>
            </a:r>
            <a:endParaRPr lang="en-US" sz="1400" dirty="0">
              <a:latin typeface="Arial" charset="0"/>
              <a:cs typeface="Arial" charset="0"/>
            </a:endParaRPr>
          </a:p>
        </p:txBody>
      </p:sp>
      <p:sp>
        <p:nvSpPr>
          <p:cNvPr id="37" name="Bogen 16">
            <a:extLst>
              <a:ext uri="{FF2B5EF4-FFF2-40B4-BE49-F238E27FC236}">
                <a16:creationId xmlns:a16="http://schemas.microsoft.com/office/drawing/2014/main" id="{610F3081-98A8-4A91-80BA-FA2A5317AC1D}"/>
              </a:ext>
            </a:extLst>
          </p:cNvPr>
          <p:cNvSpPr/>
          <p:nvPr/>
        </p:nvSpPr>
        <p:spPr>
          <a:xfrm>
            <a:off x="4524369" y="1452204"/>
            <a:ext cx="2885450" cy="2885450"/>
          </a:xfrm>
          <a:prstGeom prst="arc">
            <a:avLst>
              <a:gd name="adj1" fmla="val 16560525"/>
              <a:gd name="adj2" fmla="val 16464137"/>
            </a:avLst>
          </a:prstGeom>
          <a:ln w="34925">
            <a:solidFill>
              <a:schemeClr val="tx1"/>
            </a:solidFill>
            <a:headEnd type="none" w="med" len="med"/>
            <a:tailEnd type="stealth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Textfeld 165">
            <a:extLst>
              <a:ext uri="{FF2B5EF4-FFF2-40B4-BE49-F238E27FC236}">
                <a16:creationId xmlns:a16="http://schemas.microsoft.com/office/drawing/2014/main" id="{4E4DF987-F969-4239-A3D6-832295AC3BDE}"/>
              </a:ext>
            </a:extLst>
          </p:cNvPr>
          <p:cNvSpPr txBox="1"/>
          <p:nvPr/>
        </p:nvSpPr>
        <p:spPr>
          <a:xfrm>
            <a:off x="5847076" y="2949439"/>
            <a:ext cx="1721813" cy="64120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fontAlgn="base">
              <a:lnSpc>
                <a:spcPts val="2500"/>
              </a:lnSpc>
              <a:spcBef>
                <a:spcPts val="4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2200" b="1" kern="0" dirty="0">
                <a:ea typeface="Arial Unicode MS" pitchFamily="34" charset="-128"/>
                <a:cs typeface="Arial Unicode MS" pitchFamily="34" charset="-128"/>
              </a:rPr>
              <a:t>Warehouse Insights</a:t>
            </a:r>
          </a:p>
        </p:txBody>
      </p:sp>
      <p:pic>
        <p:nvPicPr>
          <p:cNvPr id="47" name="Picture 20">
            <a:extLst>
              <a:ext uri="{FF2B5EF4-FFF2-40B4-BE49-F238E27FC236}">
                <a16:creationId xmlns:a16="http://schemas.microsoft.com/office/drawing/2014/main" id="{29A22F34-A4F2-401B-B442-D96DC661C27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4868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r="54410"/>
          <a:stretch/>
        </p:blipFill>
        <p:spPr>
          <a:xfrm>
            <a:off x="4727420" y="3021104"/>
            <a:ext cx="1125932" cy="542994"/>
          </a:xfrm>
          <a:prstGeom prst="rect">
            <a:avLst/>
          </a:prstGeom>
          <a:noFill/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5F0CDD41-6993-459F-975E-7504B01B3D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6415" y="2138113"/>
            <a:ext cx="989992" cy="742494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3C251177-ACD7-48C5-BA5D-58A005FD92E3}"/>
              </a:ext>
            </a:extLst>
          </p:cNvPr>
          <p:cNvSpPr txBox="1"/>
          <p:nvPr/>
        </p:nvSpPr>
        <p:spPr>
          <a:xfrm>
            <a:off x="464148" y="5087875"/>
            <a:ext cx="11334128" cy="1264864"/>
          </a:xfrm>
          <a:prstGeom prst="roundRect">
            <a:avLst>
              <a:gd name="adj" fmla="val 6210"/>
            </a:avLst>
          </a:prstGeom>
          <a:solidFill>
            <a:schemeClr val="tx2">
              <a:lumMod val="20000"/>
              <a:lumOff val="80000"/>
            </a:schemeClr>
          </a:solidFill>
          <a:ln w="28575">
            <a:solidFill>
              <a:schemeClr val="bg1">
                <a:lumMod val="75000"/>
              </a:schemeClr>
            </a:solidFill>
          </a:ln>
          <a:effectLst/>
        </p:spPr>
        <p:txBody>
          <a:bodyPr wrap="square" lIns="91440" tIns="182880" rIns="91440" bIns="182880" rtlCol="0" anchor="ctr">
            <a:noAutofit/>
          </a:bodyPr>
          <a:lstStyle/>
          <a:p>
            <a:pPr algn="ctr">
              <a:lnSpc>
                <a:spcPct val="107000"/>
              </a:lnSpc>
              <a:defRPr/>
            </a:pPr>
            <a:endParaRPr lang="en-US" sz="1200" kern="0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AF26279E-CFC9-4B09-9993-0617EB49A0AE}"/>
              </a:ext>
            </a:extLst>
          </p:cNvPr>
          <p:cNvSpPr txBox="1"/>
          <p:nvPr/>
        </p:nvSpPr>
        <p:spPr>
          <a:xfrm>
            <a:off x="1071421" y="5263903"/>
            <a:ext cx="2626062" cy="67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1088776" rtl="0" eaLnBrk="1" fontAlgn="auto" latinLnBrk="0" hangingPunct="1">
              <a:lnSpc>
                <a:spcPct val="107000"/>
              </a:lnSpc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Out-of-the-box integration with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BentonSans Light" charset="0"/>
                <a:cs typeface="BentonSans Light" charset="0"/>
              </a:rPr>
              <a:t>the EWM in SAP S/4HANA and SAP </a:t>
            </a:r>
            <a:r>
              <a:rPr lang="en-US" sz="1400" dirty="0">
                <a:latin typeface="+mn-lt"/>
                <a:ea typeface="BentonSans Light" charset="0"/>
                <a:cs typeface="BentonSans Light" charset="0"/>
              </a:rPr>
              <a:t>EWM in business suite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7F9BE980-D594-4260-9474-53AA87E4744F}"/>
              </a:ext>
            </a:extLst>
          </p:cNvPr>
          <p:cNvSpPr txBox="1"/>
          <p:nvPr/>
        </p:nvSpPr>
        <p:spPr>
          <a:xfrm>
            <a:off x="4503764" y="5283926"/>
            <a:ext cx="1896040" cy="6748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defTabSz="1088776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BentonSans Light" charset="0"/>
                <a:cs typeface="BentonSans Light" charset="0"/>
              </a:rPr>
              <a:t>Best in class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BentonSans Light" charset="0"/>
                <a:cs typeface="BentonSans Light" charset="0"/>
              </a:rPr>
              <a:t>UX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BentonSans Light" charset="0"/>
                <a:cs typeface="BentonSans Light" charset="0"/>
              </a:rPr>
              <a:t> with 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+mn-ea"/>
                <a:cs typeface="+mn-cs"/>
              </a:rPr>
              <a:t>consistent experience </a:t>
            </a:r>
            <a:r>
              <a:rPr kumimoji="0" lang="en-US" sz="14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n-lt"/>
                <a:ea typeface="BentonSans Light" charset="0"/>
                <a:cs typeface="BentonSans Light" charset="0"/>
              </a:rPr>
              <a:t>across the </a:t>
            </a:r>
            <a:r>
              <a:rPr lang="en-US" sz="1400" dirty="0">
                <a:latin typeface="+mn-lt"/>
                <a:ea typeface="BentonSans Light" charset="0"/>
                <a:cs typeface="BentonSans Light" charset="0"/>
              </a:rPr>
              <a:t>Solution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+mn-lt"/>
              <a:ea typeface="BentonSans Light" charset="0"/>
              <a:cs typeface="BentonSans Light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ED4A05C7-B350-4095-A3C6-B27157FE1AB2}"/>
              </a:ext>
            </a:extLst>
          </p:cNvPr>
          <p:cNvSpPr txBox="1"/>
          <p:nvPr/>
        </p:nvSpPr>
        <p:spPr>
          <a:xfrm>
            <a:off x="7984866" y="3747364"/>
            <a:ext cx="3222144" cy="44428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defTabSz="1088776" rtl="0" eaLnBrk="1" fontAlgn="auto" latinLnBrk="0" hangingPunct="1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Al</a:t>
            </a:r>
            <a:r>
              <a:rPr kumimoji="0" lang="en-US" sz="140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lows </a:t>
            </a:r>
            <a:r>
              <a:rPr kumimoji="0" lang="en-US" sz="1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</a:rPr>
              <a:t>customers and partners to customize solutions quickly</a:t>
            </a:r>
            <a:endParaRPr kumimoji="0" lang="en-US" sz="1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BentonSans Light" charset="0"/>
              <a:cs typeface="BentonSans Light" charset="0"/>
            </a:endParaRPr>
          </a:p>
        </p:txBody>
      </p:sp>
      <p:pic>
        <p:nvPicPr>
          <p:cNvPr id="54" name="Google Shape;403;p33">
            <a:extLst>
              <a:ext uri="{FF2B5EF4-FFF2-40B4-BE49-F238E27FC236}">
                <a16:creationId xmlns:a16="http://schemas.microsoft.com/office/drawing/2014/main" id="{5D0D4368-D286-4F7D-9EB7-05963CF6241C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 rot="5840610">
            <a:off x="7234030" y="1504523"/>
            <a:ext cx="808149" cy="76805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Picture 48">
            <a:extLst>
              <a:ext uri="{FF2B5EF4-FFF2-40B4-BE49-F238E27FC236}">
                <a16:creationId xmlns:a16="http://schemas.microsoft.com/office/drawing/2014/main" id="{7CFAD4A4-AADF-4865-B6EC-AB48CDFA4E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507" y="5140560"/>
            <a:ext cx="648555" cy="6485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D12FE3B9-1C34-498C-8C0E-8F7669D4000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706" y="1496908"/>
            <a:ext cx="847603" cy="818829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DD6C2063-F64F-48BC-884E-139B300CF3CF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0871" y="3161385"/>
            <a:ext cx="680314" cy="680314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467B664E-0354-4584-8F6A-85EB9FD18670}"/>
              </a:ext>
            </a:extLst>
          </p:cNvPr>
          <p:cNvSpPr txBox="1"/>
          <p:nvPr/>
        </p:nvSpPr>
        <p:spPr>
          <a:xfrm>
            <a:off x="7072218" y="5194925"/>
            <a:ext cx="2093607" cy="11358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>
              <a:lnSpc>
                <a:spcPct val="107000"/>
              </a:lnSpc>
              <a:defRPr/>
            </a:pPr>
            <a:r>
              <a:rPr lang="en-US" sz="1400" kern="0" dirty="0">
                <a:ea typeface="Arial Unicode MS" pitchFamily="34" charset="-128"/>
                <a:cs typeface="Arial Unicode MS" pitchFamily="34" charset="-128"/>
              </a:rPr>
              <a:t>Maximize order optimization and accuracy for competitive advantage </a:t>
            </a:r>
            <a:r>
              <a:rPr lang="en-US" sz="1400" dirty="0"/>
              <a:t>with business processes innovations</a:t>
            </a:r>
            <a:endParaRPr lang="en-US" sz="1400" kern="0" dirty="0"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EFF0342-C6CE-4E95-BD45-2B6193954C28}"/>
              </a:ext>
            </a:extLst>
          </p:cNvPr>
          <p:cNvSpPr/>
          <p:nvPr/>
        </p:nvSpPr>
        <p:spPr>
          <a:xfrm>
            <a:off x="644125" y="3137577"/>
            <a:ext cx="4166204" cy="16197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  <a:spcBef>
                <a:spcPts val="0"/>
              </a:spcBef>
            </a:pPr>
            <a:r>
              <a:rPr lang="en-US" sz="1800" b="1" dirty="0">
                <a:solidFill>
                  <a:schemeClr val="accent1"/>
                </a:solidFill>
              </a:rPr>
              <a:t>Speed to Value</a:t>
            </a:r>
          </a:p>
          <a:p>
            <a:pPr algn="ctr">
              <a:lnSpc>
                <a:spcPct val="120000"/>
              </a:lnSpc>
              <a:spcBef>
                <a:spcPts val="0"/>
              </a:spcBef>
            </a:pPr>
            <a:endParaRPr lang="en-US" sz="1000" b="1" dirty="0">
              <a:solidFill>
                <a:schemeClr val="accent1"/>
              </a:solidFill>
            </a:endParaRPr>
          </a:p>
          <a:p>
            <a:pPr marL="285750" indent="-285750" fontAlgn="base">
              <a:lnSpc>
                <a:spcPct val="120000"/>
              </a:lnSpc>
              <a:spcBef>
                <a:spcPts val="0"/>
              </a:spcBef>
              <a:buClr>
                <a:srgbClr val="F0AB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Decouple from core system enables faster deployment</a:t>
            </a:r>
          </a:p>
          <a:p>
            <a:pPr marL="285750" indent="-285750" fontAlgn="base">
              <a:lnSpc>
                <a:spcPct val="120000"/>
              </a:lnSpc>
              <a:spcBef>
                <a:spcPts val="0"/>
              </a:spcBef>
              <a:buClr>
                <a:srgbClr val="F0AB00"/>
              </a:buClr>
              <a:buFont typeface="Arial" panose="020B0604020202020204" pitchFamily="34" charset="0"/>
              <a:buChar char="•"/>
            </a:pPr>
            <a:r>
              <a:rPr lang="en-US" sz="1400" dirty="0"/>
              <a:t>Quickly consume emerging technologies for faster business outcomes</a:t>
            </a:r>
          </a:p>
        </p:txBody>
      </p:sp>
      <p:pic>
        <p:nvPicPr>
          <p:cNvPr id="65" name="Picture 64">
            <a:extLst>
              <a:ext uri="{FF2B5EF4-FFF2-40B4-BE49-F238E27FC236}">
                <a16:creationId xmlns:a16="http://schemas.microsoft.com/office/drawing/2014/main" id="{CDC1C8F5-198E-4C40-AF68-A9361F3563E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4955" y="3021104"/>
            <a:ext cx="754213" cy="754213"/>
          </a:xfrm>
          <a:prstGeom prst="rect">
            <a:avLst/>
          </a:prstGeom>
        </p:spPr>
      </p:pic>
      <p:sp>
        <p:nvSpPr>
          <p:cNvPr id="66" name="TextBox 65">
            <a:extLst>
              <a:ext uri="{FF2B5EF4-FFF2-40B4-BE49-F238E27FC236}">
                <a16:creationId xmlns:a16="http://schemas.microsoft.com/office/drawing/2014/main" id="{75A152F1-A015-48AC-A9C5-72B48D9BAEB5}"/>
              </a:ext>
            </a:extLst>
          </p:cNvPr>
          <p:cNvSpPr txBox="1"/>
          <p:nvPr/>
        </p:nvSpPr>
        <p:spPr>
          <a:xfrm>
            <a:off x="9774539" y="5194925"/>
            <a:ext cx="2044378" cy="90531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>
              <a:lnSpc>
                <a:spcPct val="107000"/>
              </a:lnSpc>
              <a:defRPr/>
            </a:pPr>
            <a:r>
              <a:rPr lang="en-US" sz="1400" kern="0" dirty="0">
                <a:ea typeface="Arial Unicode MS" pitchFamily="34" charset="-128"/>
                <a:cs typeface="Arial Unicode MS" pitchFamily="34" charset="-128"/>
              </a:rPr>
              <a:t>Improve customer satisfaction by embedding intelligence across processes</a:t>
            </a:r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09AC488E-243B-473A-804F-972481F7136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13581" y="5171282"/>
            <a:ext cx="518567" cy="549025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0A8F3854-49FB-4EF9-A637-D2EF7DA3A2D6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154769" y="5110373"/>
            <a:ext cx="567771" cy="56777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BCC1321-6662-4405-9BCF-496C74B9EF35}"/>
              </a:ext>
            </a:extLst>
          </p:cNvPr>
          <p:cNvSpPr/>
          <p:nvPr/>
        </p:nvSpPr>
        <p:spPr>
          <a:xfrm>
            <a:off x="7984866" y="3259664"/>
            <a:ext cx="2287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chemeClr val="accent1"/>
                </a:solidFill>
              </a:rPr>
              <a:t>Easy to  Configure </a:t>
            </a:r>
            <a:endParaRPr lang="en-US" sz="1800" dirty="0">
              <a:solidFill>
                <a:schemeClr val="accent1"/>
              </a:solidFill>
            </a:endParaRPr>
          </a:p>
        </p:txBody>
      </p:sp>
      <p:pic>
        <p:nvPicPr>
          <p:cNvPr id="70" name="Picture 69">
            <a:extLst>
              <a:ext uri="{FF2B5EF4-FFF2-40B4-BE49-F238E27FC236}">
                <a16:creationId xmlns:a16="http://schemas.microsoft.com/office/drawing/2014/main" id="{C12FB964-D750-4784-BC79-A70BF43B31B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823550" y="5171282"/>
            <a:ext cx="570424" cy="60392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5CC50C22-0892-4829-9EBA-051AF94343D2}"/>
              </a:ext>
            </a:extLst>
          </p:cNvPr>
          <p:cNvSpPr/>
          <p:nvPr/>
        </p:nvSpPr>
        <p:spPr>
          <a:xfrm>
            <a:off x="2004375" y="1069623"/>
            <a:ext cx="103746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ts val="0"/>
              </a:spcBef>
            </a:pPr>
            <a:r>
              <a:rPr lang="en-US" sz="2400" b="1" dirty="0">
                <a:solidFill>
                  <a:schemeClr val="accent3"/>
                </a:solidFill>
              </a:rPr>
              <a:t>For IT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C2BF0B-D6C7-47ED-841B-600A367F5E2D}"/>
              </a:ext>
            </a:extLst>
          </p:cNvPr>
          <p:cNvSpPr/>
          <p:nvPr/>
        </p:nvSpPr>
        <p:spPr>
          <a:xfrm>
            <a:off x="8098866" y="1100091"/>
            <a:ext cx="213391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chemeClr val="accent3"/>
                </a:solidFill>
              </a:rPr>
              <a:t>For Business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01303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Rectangle: Rounded Corners 79">
            <a:extLst>
              <a:ext uri="{FF2B5EF4-FFF2-40B4-BE49-F238E27FC236}">
                <a16:creationId xmlns:a16="http://schemas.microsoft.com/office/drawing/2014/main" id="{1B755FDF-6570-430A-B7A5-9688A7785446}"/>
              </a:ext>
            </a:extLst>
          </p:cNvPr>
          <p:cNvSpPr/>
          <p:nvPr/>
        </p:nvSpPr>
        <p:spPr bwMode="gray">
          <a:xfrm>
            <a:off x="377159" y="222306"/>
            <a:ext cx="10958498" cy="764165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5DABB568-DBEE-CB42-8D2F-F94E987535BC}"/>
              </a:ext>
            </a:extLst>
          </p:cNvPr>
          <p:cNvSpPr/>
          <p:nvPr/>
        </p:nvSpPr>
        <p:spPr>
          <a:xfrm>
            <a:off x="1776718" y="1404689"/>
            <a:ext cx="25181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accent3"/>
                </a:solidFill>
              </a:rPr>
              <a:t>Available</a:t>
            </a:r>
          </a:p>
          <a:p>
            <a:pPr algn="ctr"/>
            <a:r>
              <a:rPr lang="en-GB" sz="1600" b="1" dirty="0">
                <a:solidFill>
                  <a:schemeClr val="accent3"/>
                </a:solidFill>
              </a:rPr>
              <a:t>WI 1911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939C778A-CC5E-3043-8602-9A8905D25C16}"/>
              </a:ext>
            </a:extLst>
          </p:cNvPr>
          <p:cNvCxnSpPr>
            <a:cxnSpLocks/>
            <a:stCxn id="60" idx="3"/>
          </p:cNvCxnSpPr>
          <p:nvPr/>
        </p:nvCxnSpPr>
        <p:spPr>
          <a:xfrm flipV="1">
            <a:off x="1519909" y="3985343"/>
            <a:ext cx="3175717" cy="22180"/>
          </a:xfrm>
          <a:prstGeom prst="line">
            <a:avLst/>
          </a:prstGeom>
          <a:ln w="25400">
            <a:solidFill>
              <a:schemeClr val="accent3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01443C12-30DC-EF41-A307-44D4E34ACA68}"/>
              </a:ext>
            </a:extLst>
          </p:cNvPr>
          <p:cNvCxnSpPr>
            <a:cxnSpLocks/>
          </p:cNvCxnSpPr>
          <p:nvPr/>
        </p:nvCxnSpPr>
        <p:spPr>
          <a:xfrm>
            <a:off x="2791071" y="4016458"/>
            <a:ext cx="0" cy="231667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>
            <a:extLst>
              <a:ext uri="{FF2B5EF4-FFF2-40B4-BE49-F238E27FC236}">
                <a16:creationId xmlns:a16="http://schemas.microsoft.com/office/drawing/2014/main" id="{CD0BDD6A-54C1-6449-8146-9E1B8933B5EA}"/>
              </a:ext>
            </a:extLst>
          </p:cNvPr>
          <p:cNvCxnSpPr>
            <a:cxnSpLocks/>
          </p:cNvCxnSpPr>
          <p:nvPr/>
        </p:nvCxnSpPr>
        <p:spPr>
          <a:xfrm>
            <a:off x="2791071" y="3207394"/>
            <a:ext cx="0" cy="757078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>
            <a:extLst>
              <a:ext uri="{FF2B5EF4-FFF2-40B4-BE49-F238E27FC236}">
                <a16:creationId xmlns:a16="http://schemas.microsoft.com/office/drawing/2014/main" id="{F1E71839-1F5C-ED43-AB40-C1425C24F4B5}"/>
              </a:ext>
            </a:extLst>
          </p:cNvPr>
          <p:cNvCxnSpPr>
            <a:cxnSpLocks/>
          </p:cNvCxnSpPr>
          <p:nvPr/>
        </p:nvCxnSpPr>
        <p:spPr>
          <a:xfrm>
            <a:off x="4698067" y="3985343"/>
            <a:ext cx="4013447" cy="0"/>
          </a:xfrm>
          <a:prstGeom prst="line">
            <a:avLst/>
          </a:prstGeom>
          <a:ln w="25400">
            <a:solidFill>
              <a:schemeClr val="accent6"/>
            </a:solidFill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5F886C68-F60A-A746-8693-3B5C67604489}"/>
              </a:ext>
            </a:extLst>
          </p:cNvPr>
          <p:cNvGrpSpPr/>
          <p:nvPr/>
        </p:nvGrpSpPr>
        <p:grpSpPr>
          <a:xfrm>
            <a:off x="7764638" y="3028807"/>
            <a:ext cx="2910947" cy="1260982"/>
            <a:chOff x="3792267" y="3906084"/>
            <a:chExt cx="2677267" cy="1260982"/>
          </a:xfrm>
        </p:grpSpPr>
        <p:cxnSp>
          <p:nvCxnSpPr>
            <p:cNvPr id="76" name="Straight Connector 75">
              <a:extLst>
                <a:ext uri="{FF2B5EF4-FFF2-40B4-BE49-F238E27FC236}">
                  <a16:creationId xmlns:a16="http://schemas.microsoft.com/office/drawing/2014/main" id="{6EC281DE-AF50-5D42-99F2-32BFE87B1E51}"/>
                </a:ext>
              </a:extLst>
            </p:cNvPr>
            <p:cNvCxnSpPr>
              <a:cxnSpLocks/>
            </p:cNvCxnSpPr>
            <p:nvPr/>
          </p:nvCxnSpPr>
          <p:spPr>
            <a:xfrm>
              <a:off x="3792267" y="4850643"/>
              <a:ext cx="2160635" cy="24247"/>
            </a:xfrm>
            <a:prstGeom prst="line">
              <a:avLst/>
            </a:prstGeom>
            <a:ln w="25400">
              <a:solidFill>
                <a:schemeClr val="accent4"/>
              </a:solidFill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>
              <a:extLst>
                <a:ext uri="{FF2B5EF4-FFF2-40B4-BE49-F238E27FC236}">
                  <a16:creationId xmlns:a16="http://schemas.microsoft.com/office/drawing/2014/main" id="{7701B5D9-DFA2-C841-9E79-44F5C2763805}"/>
                </a:ext>
              </a:extLst>
            </p:cNvPr>
            <p:cNvCxnSpPr>
              <a:cxnSpLocks/>
            </p:cNvCxnSpPr>
            <p:nvPr/>
          </p:nvCxnSpPr>
          <p:spPr>
            <a:xfrm>
              <a:off x="6469534" y="4510850"/>
              <a:ext cx="0" cy="330899"/>
            </a:xfrm>
            <a:prstGeom prst="line">
              <a:avLst/>
            </a:prstGeom>
            <a:ln>
              <a:headEnd type="oval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5" name="Straight Connector 104">
              <a:extLst>
                <a:ext uri="{FF2B5EF4-FFF2-40B4-BE49-F238E27FC236}">
                  <a16:creationId xmlns:a16="http://schemas.microsoft.com/office/drawing/2014/main" id="{DB4FDC7A-883A-844D-B9F5-5C24C360DD1B}"/>
                </a:ext>
              </a:extLst>
            </p:cNvPr>
            <p:cNvCxnSpPr>
              <a:cxnSpLocks/>
            </p:cNvCxnSpPr>
            <p:nvPr/>
          </p:nvCxnSpPr>
          <p:spPr>
            <a:xfrm>
              <a:off x="4606072" y="4876257"/>
              <a:ext cx="0" cy="290809"/>
            </a:xfrm>
            <a:prstGeom prst="line">
              <a:avLst/>
            </a:prstGeom>
            <a:ln w="28575">
              <a:solidFill>
                <a:schemeClr val="accent4"/>
              </a:solidFill>
              <a:prstDash val="sysDot"/>
              <a:headEnd type="none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7" name="Straight Connector 106">
              <a:extLst>
                <a:ext uri="{FF2B5EF4-FFF2-40B4-BE49-F238E27FC236}">
                  <a16:creationId xmlns:a16="http://schemas.microsoft.com/office/drawing/2014/main" id="{7E764A66-7EBB-1B4A-8072-9FDBABC62BD2}"/>
                </a:ext>
              </a:extLst>
            </p:cNvPr>
            <p:cNvCxnSpPr>
              <a:cxnSpLocks/>
            </p:cNvCxnSpPr>
            <p:nvPr/>
          </p:nvCxnSpPr>
          <p:spPr>
            <a:xfrm>
              <a:off x="4606072" y="3906084"/>
              <a:ext cx="0" cy="987651"/>
            </a:xfrm>
            <a:prstGeom prst="line">
              <a:avLst/>
            </a:prstGeom>
            <a:ln w="28575">
              <a:solidFill>
                <a:schemeClr val="accent4"/>
              </a:solidFill>
              <a:prstDash val="sysDot"/>
              <a:headEnd type="oval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DD91EE7E-A14F-B447-9620-1D5F7231FC5A}"/>
              </a:ext>
            </a:extLst>
          </p:cNvPr>
          <p:cNvCxnSpPr>
            <a:cxnSpLocks/>
          </p:cNvCxnSpPr>
          <p:nvPr/>
        </p:nvCxnSpPr>
        <p:spPr>
          <a:xfrm>
            <a:off x="5486800" y="3089580"/>
            <a:ext cx="0" cy="982712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>
            <a:extLst>
              <a:ext uri="{FF2B5EF4-FFF2-40B4-BE49-F238E27FC236}">
                <a16:creationId xmlns:a16="http://schemas.microsoft.com/office/drawing/2014/main" id="{4B87CCC0-E413-8D41-B77F-BC79C49A8B31}"/>
              </a:ext>
            </a:extLst>
          </p:cNvPr>
          <p:cNvCxnSpPr>
            <a:cxnSpLocks/>
          </p:cNvCxnSpPr>
          <p:nvPr/>
        </p:nvCxnSpPr>
        <p:spPr>
          <a:xfrm>
            <a:off x="3902456" y="3981253"/>
            <a:ext cx="0" cy="849150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none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Rectangle 143">
            <a:extLst>
              <a:ext uri="{FF2B5EF4-FFF2-40B4-BE49-F238E27FC236}">
                <a16:creationId xmlns:a16="http://schemas.microsoft.com/office/drawing/2014/main" id="{852AF1F7-D5EF-0045-A84A-0168DF6000FD}"/>
              </a:ext>
            </a:extLst>
          </p:cNvPr>
          <p:cNvSpPr/>
          <p:nvPr/>
        </p:nvSpPr>
        <p:spPr>
          <a:xfrm>
            <a:off x="8399030" y="4692952"/>
            <a:ext cx="1094671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Warehouse Operation Overview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6D27929C-8FC6-E649-BEAD-8CFDB567AC2D}"/>
              </a:ext>
            </a:extLst>
          </p:cNvPr>
          <p:cNvSpPr/>
          <p:nvPr/>
        </p:nvSpPr>
        <p:spPr>
          <a:xfrm>
            <a:off x="5085220" y="2499216"/>
            <a:ext cx="235456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100" kern="0" dirty="0"/>
              <a:t>based on historical transaction data with advanced algorithms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62EE0E5A-B815-6940-9BCB-7A85D93BE81A}"/>
              </a:ext>
            </a:extLst>
          </p:cNvPr>
          <p:cNvSpPr/>
          <p:nvPr/>
        </p:nvSpPr>
        <p:spPr>
          <a:xfrm>
            <a:off x="5085220" y="2254108"/>
            <a:ext cx="1794081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088231">
              <a:defRPr/>
            </a:pPr>
            <a:r>
              <a:rPr lang="en-US" sz="1100" b="1" dirty="0"/>
              <a:t>Optimization Simulation</a:t>
            </a:r>
          </a:p>
        </p:txBody>
      </p:sp>
      <p:sp>
        <p:nvSpPr>
          <p:cNvPr id="152" name="Rectangle 151">
            <a:extLst>
              <a:ext uri="{FF2B5EF4-FFF2-40B4-BE49-F238E27FC236}">
                <a16:creationId xmlns:a16="http://schemas.microsoft.com/office/drawing/2014/main" id="{2EE26CCF-4317-564F-A92A-C9BD558A22CE}"/>
              </a:ext>
            </a:extLst>
          </p:cNvPr>
          <p:cNvSpPr/>
          <p:nvPr/>
        </p:nvSpPr>
        <p:spPr>
          <a:xfrm>
            <a:off x="3660238" y="4927292"/>
            <a:ext cx="1059789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31">
              <a:defRPr/>
            </a:pPr>
            <a:r>
              <a:rPr lang="en-US" sz="1100" dirty="0"/>
              <a:t>Fiori App Define Bin Coordinate</a:t>
            </a:r>
          </a:p>
        </p:txBody>
      </p:sp>
      <p:sp>
        <p:nvSpPr>
          <p:cNvPr id="153" name="Rectangle 152">
            <a:extLst>
              <a:ext uri="{FF2B5EF4-FFF2-40B4-BE49-F238E27FC236}">
                <a16:creationId xmlns:a16="http://schemas.microsoft.com/office/drawing/2014/main" id="{5651293E-878C-BD41-91D0-E3849B90512F}"/>
              </a:ext>
            </a:extLst>
          </p:cNvPr>
          <p:cNvSpPr/>
          <p:nvPr/>
        </p:nvSpPr>
        <p:spPr>
          <a:xfrm>
            <a:off x="2402294" y="4533407"/>
            <a:ext cx="1419549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31">
              <a:spcAft>
                <a:spcPts val="200"/>
              </a:spcAft>
              <a:defRPr/>
            </a:pPr>
            <a:r>
              <a:rPr lang="en-US" sz="1100" kern="0" dirty="0"/>
              <a:t>Travel distance Network</a:t>
            </a:r>
            <a:endParaRPr lang="en-US" sz="1100" kern="0" dirty="0">
              <a:solidFill>
                <a:srgbClr val="000000"/>
              </a:solidFill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154" name="Rectangle 153">
            <a:extLst>
              <a:ext uri="{FF2B5EF4-FFF2-40B4-BE49-F238E27FC236}">
                <a16:creationId xmlns:a16="http://schemas.microsoft.com/office/drawing/2014/main" id="{C3838579-C1AB-AD48-BAEC-B8CC96EDB40E}"/>
              </a:ext>
            </a:extLst>
          </p:cNvPr>
          <p:cNvSpPr/>
          <p:nvPr/>
        </p:nvSpPr>
        <p:spPr>
          <a:xfrm>
            <a:off x="2383255" y="4327576"/>
            <a:ext cx="162779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/>
              <a:t>Fiori App</a:t>
            </a:r>
            <a:endParaRPr lang="en-US" sz="1100" b="1" dirty="0"/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3919A859-7EEF-1446-9824-E5DBABACA8EA}"/>
              </a:ext>
            </a:extLst>
          </p:cNvPr>
          <p:cNvCxnSpPr>
            <a:cxnSpLocks/>
          </p:cNvCxnSpPr>
          <p:nvPr/>
        </p:nvCxnSpPr>
        <p:spPr>
          <a:xfrm>
            <a:off x="7192528" y="3592024"/>
            <a:ext cx="0" cy="381342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B99708C4-8D25-B949-9DA7-3BA9CAFDD26D}"/>
              </a:ext>
            </a:extLst>
          </p:cNvPr>
          <p:cNvSpPr/>
          <p:nvPr/>
        </p:nvSpPr>
        <p:spPr>
          <a:xfrm>
            <a:off x="6498108" y="3094115"/>
            <a:ext cx="180646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31">
              <a:defRPr/>
            </a:pPr>
            <a:r>
              <a:rPr lang="en-US" sz="1100" b="1" dirty="0"/>
              <a:t>Realtime Optimization</a:t>
            </a:r>
          </a:p>
          <a:p>
            <a:pPr defTabSz="1088231">
              <a:defRPr/>
            </a:pPr>
            <a:r>
              <a:rPr lang="en-US" sz="1100" dirty="0"/>
              <a:t>Based on Warehouse Order 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6336A097-CE32-0145-8B53-42F7EBB7F5FE}"/>
              </a:ext>
            </a:extLst>
          </p:cNvPr>
          <p:cNvSpPr/>
          <p:nvPr/>
        </p:nvSpPr>
        <p:spPr>
          <a:xfrm>
            <a:off x="8068217" y="2307947"/>
            <a:ext cx="171215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31">
              <a:defRPr/>
            </a:pPr>
            <a:r>
              <a:rPr lang="en-US" sz="1100" b="1" dirty="0"/>
              <a:t>Visualized and Interactive Warehouse Layout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6BFAAA68-B3C3-E945-9287-47F6F70AA462}"/>
              </a:ext>
            </a:extLst>
          </p:cNvPr>
          <p:cNvSpPr/>
          <p:nvPr/>
        </p:nvSpPr>
        <p:spPr>
          <a:xfrm>
            <a:off x="3739092" y="3202371"/>
            <a:ext cx="133671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8231">
              <a:defRPr/>
            </a:pPr>
            <a:r>
              <a:rPr lang="en-US" sz="1100" b="1" dirty="0"/>
              <a:t>Analytics and  KPI dashboard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FE1B100-806C-F34D-8DFE-D7C038809CD3}"/>
              </a:ext>
            </a:extLst>
          </p:cNvPr>
          <p:cNvSpPr/>
          <p:nvPr/>
        </p:nvSpPr>
        <p:spPr>
          <a:xfrm>
            <a:off x="5035511" y="4499545"/>
            <a:ext cx="15799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31">
              <a:defRPr/>
            </a:pPr>
            <a:r>
              <a:rPr lang="en-US" sz="1100" kern="0" dirty="0"/>
              <a:t>Fiori App</a:t>
            </a:r>
            <a:endParaRPr lang="en-US" sz="1100" dirty="0"/>
          </a:p>
          <a:p>
            <a:pPr defTabSz="1088231">
              <a:defRPr/>
            </a:pPr>
            <a:r>
              <a:rPr lang="en-US" sz="1100" dirty="0"/>
              <a:t>Manage warehouse </a:t>
            </a: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F7A0D2B0-953A-C742-9D4F-18D776E4F62C}"/>
              </a:ext>
            </a:extLst>
          </p:cNvPr>
          <p:cNvSpPr/>
          <p:nvPr/>
        </p:nvSpPr>
        <p:spPr>
          <a:xfrm>
            <a:off x="6358208" y="5859966"/>
            <a:ext cx="1579904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31">
              <a:defRPr/>
            </a:pPr>
            <a:r>
              <a:rPr lang="en-US" sz="1100" kern="0" dirty="0"/>
              <a:t>Fiori App</a:t>
            </a:r>
            <a:endParaRPr lang="en-US" sz="1100" dirty="0"/>
          </a:p>
          <a:p>
            <a:pPr defTabSz="1088231">
              <a:defRPr/>
            </a:pPr>
            <a:r>
              <a:rPr lang="en-US" sz="1100" dirty="0"/>
              <a:t>Warehouse Layout</a:t>
            </a:r>
          </a:p>
        </p:txBody>
      </p:sp>
      <p:sp>
        <p:nvSpPr>
          <p:cNvPr id="101" name="Rectangle 100">
            <a:extLst>
              <a:ext uri="{FF2B5EF4-FFF2-40B4-BE49-F238E27FC236}">
                <a16:creationId xmlns:a16="http://schemas.microsoft.com/office/drawing/2014/main" id="{69ED565B-B2A5-3A45-8F66-AF7E079FF665}"/>
              </a:ext>
            </a:extLst>
          </p:cNvPr>
          <p:cNvSpPr/>
          <p:nvPr/>
        </p:nvSpPr>
        <p:spPr>
          <a:xfrm>
            <a:off x="6854662" y="4705344"/>
            <a:ext cx="1229963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8231">
              <a:defRPr/>
            </a:pPr>
            <a:r>
              <a:rPr lang="en-US" sz="1100" dirty="0"/>
              <a:t>Define Integration Setting</a:t>
            </a:r>
          </a:p>
        </p:txBody>
      </p:sp>
      <p:sp>
        <p:nvSpPr>
          <p:cNvPr id="106" name="Title 2">
            <a:extLst>
              <a:ext uri="{FF2B5EF4-FFF2-40B4-BE49-F238E27FC236}">
                <a16:creationId xmlns:a16="http://schemas.microsoft.com/office/drawing/2014/main" id="{1A224CEC-5303-C24F-8DB4-C249EBDDB8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349" y="276328"/>
            <a:ext cx="11186476" cy="646331"/>
          </a:xfrm>
        </p:spPr>
        <p:txBody>
          <a:bodyPr/>
          <a:lstStyle/>
          <a:p>
            <a:r>
              <a:rPr lang="en-US" dirty="0"/>
              <a:t>SAP Warehouse Insights</a:t>
            </a:r>
            <a:br>
              <a:rPr lang="en-US" dirty="0"/>
            </a:br>
            <a:r>
              <a:rPr lang="en-US" sz="1800" dirty="0"/>
              <a:t>Innovations 2019</a:t>
            </a:r>
            <a:endParaRPr lang="de-DE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6B9CD65-6F4A-4421-BE01-6B5272D79981}"/>
              </a:ext>
            </a:extLst>
          </p:cNvPr>
          <p:cNvGrpSpPr/>
          <p:nvPr/>
        </p:nvGrpSpPr>
        <p:grpSpPr>
          <a:xfrm>
            <a:off x="2113742" y="2539701"/>
            <a:ext cx="2108115" cy="590975"/>
            <a:chOff x="1505080" y="2599879"/>
            <a:chExt cx="1461603" cy="590975"/>
          </a:xfrm>
        </p:grpSpPr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FCC06930-86FD-F14A-89F6-5371FCC41DBD}"/>
                </a:ext>
              </a:extLst>
            </p:cNvPr>
            <p:cNvSpPr/>
            <p:nvPr/>
          </p:nvSpPr>
          <p:spPr>
            <a:xfrm>
              <a:off x="1505080" y="2599879"/>
              <a:ext cx="1461603" cy="37446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1070"/>
                </a:lnSpc>
              </a:pPr>
              <a:r>
                <a:rPr lang="en-US" sz="1100" b="1" dirty="0"/>
                <a:t>Warehouse data Upload</a:t>
              </a:r>
              <a:endParaRPr lang="en-AU" sz="1100" b="1" dirty="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61B47A33-7749-6F45-9F08-E90415E6E95D}"/>
                </a:ext>
              </a:extLst>
            </p:cNvPr>
            <p:cNvSpPr/>
            <p:nvPr/>
          </p:nvSpPr>
          <p:spPr>
            <a:xfrm>
              <a:off x="1719891" y="2759967"/>
              <a:ext cx="1049726" cy="43088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defTabSz="1088231">
                <a:spcAft>
                  <a:spcPts val="200"/>
                </a:spcAft>
                <a:defRPr/>
              </a:pPr>
              <a:r>
                <a:rPr lang="en-US" sz="1100" kern="0" dirty="0"/>
                <a:t>Get Your Warehouse  data Imported </a:t>
              </a:r>
              <a:endParaRPr lang="en-US" sz="1100" kern="0" dirty="0">
                <a:solidFill>
                  <a:srgbClr val="000000"/>
                </a:solidFill>
                <a:ea typeface="Arial Unicode MS" pitchFamily="34" charset="-128"/>
                <a:cs typeface="Arial Unicode MS" pitchFamily="34" charset="-128"/>
              </a:endParaRPr>
            </a:p>
          </p:txBody>
        </p:sp>
      </p:grp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EB904152-5A58-304B-AC0B-A1A16A392D72}"/>
              </a:ext>
            </a:extLst>
          </p:cNvPr>
          <p:cNvCxnSpPr>
            <a:cxnSpLocks/>
          </p:cNvCxnSpPr>
          <p:nvPr/>
        </p:nvCxnSpPr>
        <p:spPr>
          <a:xfrm flipV="1">
            <a:off x="5486800" y="3985188"/>
            <a:ext cx="0" cy="479283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>
            <a:extLst>
              <a:ext uri="{FF2B5EF4-FFF2-40B4-BE49-F238E27FC236}">
                <a16:creationId xmlns:a16="http://schemas.microsoft.com/office/drawing/2014/main" id="{831A3EBC-A198-E54A-BD5C-6D5BFAF9296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9901" y="2264960"/>
            <a:ext cx="501516" cy="501516"/>
          </a:xfrm>
          <a:prstGeom prst="rect">
            <a:avLst/>
          </a:prstGeom>
        </p:spPr>
      </p:pic>
      <p:sp>
        <p:nvSpPr>
          <p:cNvPr id="134" name="Rectangle 133">
            <a:extLst>
              <a:ext uri="{FF2B5EF4-FFF2-40B4-BE49-F238E27FC236}">
                <a16:creationId xmlns:a16="http://schemas.microsoft.com/office/drawing/2014/main" id="{6B5EF7A7-9E4F-5549-8A91-D166903BF5F0}"/>
              </a:ext>
            </a:extLst>
          </p:cNvPr>
          <p:cNvSpPr/>
          <p:nvPr/>
        </p:nvSpPr>
        <p:spPr>
          <a:xfrm>
            <a:off x="8396908" y="4449523"/>
            <a:ext cx="12450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100" kern="0" dirty="0"/>
              <a:t>Fiori App</a:t>
            </a:r>
            <a:endParaRPr lang="en-US" sz="1100" dirty="0"/>
          </a:p>
        </p:txBody>
      </p:sp>
      <p:pic>
        <p:nvPicPr>
          <p:cNvPr id="142" name="Picture 141">
            <a:extLst>
              <a:ext uri="{FF2B5EF4-FFF2-40B4-BE49-F238E27FC236}">
                <a16:creationId xmlns:a16="http://schemas.microsoft.com/office/drawing/2014/main" id="{C7AB1A83-A721-F64B-BC7B-22E776D76D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412" y="4921480"/>
            <a:ext cx="521429" cy="521429"/>
          </a:xfrm>
          <a:prstGeom prst="rect">
            <a:avLst/>
          </a:prstGeom>
        </p:spPr>
      </p:pic>
      <p:cxnSp>
        <p:nvCxnSpPr>
          <p:cNvPr id="161" name="Straight Connector 160">
            <a:extLst>
              <a:ext uri="{FF2B5EF4-FFF2-40B4-BE49-F238E27FC236}">
                <a16:creationId xmlns:a16="http://schemas.microsoft.com/office/drawing/2014/main" id="{A595A01D-48A6-4144-B341-ABAA97CDEB36}"/>
              </a:ext>
            </a:extLst>
          </p:cNvPr>
          <p:cNvCxnSpPr>
            <a:cxnSpLocks/>
          </p:cNvCxnSpPr>
          <p:nvPr/>
        </p:nvCxnSpPr>
        <p:spPr>
          <a:xfrm flipV="1">
            <a:off x="6734054" y="3990845"/>
            <a:ext cx="0" cy="1767404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2" name="Straight Connector 161">
            <a:extLst>
              <a:ext uri="{FF2B5EF4-FFF2-40B4-BE49-F238E27FC236}">
                <a16:creationId xmlns:a16="http://schemas.microsoft.com/office/drawing/2014/main" id="{E30DE09D-3FC7-8C4B-BB52-F4BE6C01455B}"/>
              </a:ext>
            </a:extLst>
          </p:cNvPr>
          <p:cNvCxnSpPr>
            <a:cxnSpLocks/>
          </p:cNvCxnSpPr>
          <p:nvPr/>
        </p:nvCxnSpPr>
        <p:spPr>
          <a:xfrm flipV="1">
            <a:off x="7198312" y="3983950"/>
            <a:ext cx="0" cy="480521"/>
          </a:xfrm>
          <a:prstGeom prst="line">
            <a:avLst/>
          </a:prstGeom>
          <a:ln w="28575">
            <a:solidFill>
              <a:schemeClr val="accent6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Picture 30">
            <a:extLst>
              <a:ext uri="{FF2B5EF4-FFF2-40B4-BE49-F238E27FC236}">
                <a16:creationId xmlns:a16="http://schemas.microsoft.com/office/drawing/2014/main" id="{4FC1DB6A-156B-6742-BF8E-AD5971505A6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1805242" y="2489848"/>
            <a:ext cx="530637" cy="53115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CF78273E-BCDE-DD46-B669-59C35C341EA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4693060" y="2367820"/>
            <a:ext cx="497521" cy="497521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DFEF453B-18CE-2B43-84C1-5AFDCFD2E7E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78350" y="4562880"/>
            <a:ext cx="395800" cy="3958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EA12DACF-0826-4DCB-B471-A5D39072AF83}"/>
              </a:ext>
            </a:extLst>
          </p:cNvPr>
          <p:cNvSpPr/>
          <p:nvPr/>
        </p:nvSpPr>
        <p:spPr>
          <a:xfrm>
            <a:off x="249619" y="3592024"/>
            <a:ext cx="1270290" cy="830997"/>
          </a:xfrm>
          <a:prstGeom prst="rect">
            <a:avLst/>
          </a:prstGeom>
        </p:spPr>
        <p:txBody>
          <a:bodyPr wrap="square" lIns="36000" rIns="36000">
            <a:spAutoFit/>
          </a:bodyPr>
          <a:lstStyle/>
          <a:p>
            <a:pPr algn="ctr"/>
            <a:r>
              <a:rPr lang="en-GB" sz="2000" b="1" dirty="0">
                <a:solidFill>
                  <a:schemeClr val="accent1"/>
                </a:solidFill>
              </a:rPr>
              <a:t>1911</a:t>
            </a:r>
          </a:p>
          <a:p>
            <a:pPr algn="ctr"/>
            <a:r>
              <a:rPr lang="en-GB" sz="1400" b="1" dirty="0">
                <a:solidFill>
                  <a:schemeClr val="accent1"/>
                </a:solidFill>
              </a:rPr>
              <a:t>Initial Cloud Release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353D2D7A-3740-4B75-A691-4BB930A4F595}"/>
              </a:ext>
            </a:extLst>
          </p:cNvPr>
          <p:cNvCxnSpPr>
            <a:cxnSpLocks/>
          </p:cNvCxnSpPr>
          <p:nvPr/>
        </p:nvCxnSpPr>
        <p:spPr>
          <a:xfrm>
            <a:off x="1776718" y="1536192"/>
            <a:ext cx="0" cy="4888473"/>
          </a:xfrm>
          <a:prstGeom prst="line">
            <a:avLst/>
          </a:prstGeom>
          <a:ln w="12700">
            <a:solidFill>
              <a:schemeClr val="bg2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Freeform 5">
            <a:extLst>
              <a:ext uri="{FF2B5EF4-FFF2-40B4-BE49-F238E27FC236}">
                <a16:creationId xmlns:a16="http://schemas.microsoft.com/office/drawing/2014/main" id="{19CC9792-A833-40EA-8334-52BAB0660B26}"/>
              </a:ext>
            </a:extLst>
          </p:cNvPr>
          <p:cNvSpPr>
            <a:spLocks/>
          </p:cNvSpPr>
          <p:nvPr/>
        </p:nvSpPr>
        <p:spPr bwMode="auto">
          <a:xfrm flipH="1">
            <a:off x="364466" y="2934437"/>
            <a:ext cx="892076" cy="618436"/>
          </a:xfrm>
          <a:custGeom>
            <a:avLst/>
            <a:gdLst>
              <a:gd name="T0" fmla="*/ 161 w 1220"/>
              <a:gd name="T1" fmla="*/ 668 h 668"/>
              <a:gd name="T2" fmla="*/ 0 w 1220"/>
              <a:gd name="T3" fmla="*/ 507 h 668"/>
              <a:gd name="T4" fmla="*/ 138 w 1220"/>
              <a:gd name="T5" fmla="*/ 348 h 668"/>
              <a:gd name="T6" fmla="*/ 170 w 1220"/>
              <a:gd name="T7" fmla="*/ 343 h 668"/>
              <a:gd name="T8" fmla="*/ 165 w 1220"/>
              <a:gd name="T9" fmla="*/ 311 h 668"/>
              <a:gd name="T10" fmla="*/ 161 w 1220"/>
              <a:gd name="T11" fmla="*/ 268 h 668"/>
              <a:gd name="T12" fmla="*/ 430 w 1220"/>
              <a:gd name="T13" fmla="*/ 0 h 668"/>
              <a:gd name="T14" fmla="*/ 674 w 1220"/>
              <a:gd name="T15" fmla="*/ 158 h 668"/>
              <a:gd name="T16" fmla="*/ 688 w 1220"/>
              <a:gd name="T17" fmla="*/ 188 h 668"/>
              <a:gd name="T18" fmla="*/ 718 w 1220"/>
              <a:gd name="T19" fmla="*/ 173 h 668"/>
              <a:gd name="T20" fmla="*/ 818 w 1220"/>
              <a:gd name="T21" fmla="*/ 148 h 668"/>
              <a:gd name="T22" fmla="*/ 1032 w 1220"/>
              <a:gd name="T23" fmla="*/ 351 h 668"/>
              <a:gd name="T24" fmla="*/ 1034 w 1220"/>
              <a:gd name="T25" fmla="*/ 383 h 668"/>
              <a:gd name="T26" fmla="*/ 1066 w 1220"/>
              <a:gd name="T27" fmla="*/ 381 h 668"/>
              <a:gd name="T28" fmla="*/ 1076 w 1220"/>
              <a:gd name="T29" fmla="*/ 380 h 668"/>
              <a:gd name="T30" fmla="*/ 1220 w 1220"/>
              <a:gd name="T31" fmla="*/ 524 h 668"/>
              <a:gd name="T32" fmla="*/ 1076 w 1220"/>
              <a:gd name="T33" fmla="*/ 668 h 668"/>
              <a:gd name="T34" fmla="*/ 161 w 1220"/>
              <a:gd name="T35" fmla="*/ 668 h 66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1220" h="668">
                <a:moveTo>
                  <a:pt x="161" y="668"/>
                </a:moveTo>
                <a:cubicBezTo>
                  <a:pt x="72" y="668"/>
                  <a:pt x="0" y="596"/>
                  <a:pt x="0" y="507"/>
                </a:cubicBezTo>
                <a:cubicBezTo>
                  <a:pt x="0" y="428"/>
                  <a:pt x="59" y="359"/>
                  <a:pt x="138" y="348"/>
                </a:cubicBezTo>
                <a:cubicBezTo>
                  <a:pt x="170" y="343"/>
                  <a:pt x="170" y="343"/>
                  <a:pt x="170" y="343"/>
                </a:cubicBezTo>
                <a:cubicBezTo>
                  <a:pt x="165" y="311"/>
                  <a:pt x="165" y="311"/>
                  <a:pt x="165" y="311"/>
                </a:cubicBezTo>
                <a:cubicBezTo>
                  <a:pt x="162" y="297"/>
                  <a:pt x="161" y="282"/>
                  <a:pt x="161" y="268"/>
                </a:cubicBezTo>
                <a:cubicBezTo>
                  <a:pt x="161" y="120"/>
                  <a:pt x="282" y="0"/>
                  <a:pt x="430" y="0"/>
                </a:cubicBezTo>
                <a:cubicBezTo>
                  <a:pt x="535" y="0"/>
                  <a:pt x="631" y="62"/>
                  <a:pt x="674" y="158"/>
                </a:cubicBezTo>
                <a:cubicBezTo>
                  <a:pt x="688" y="188"/>
                  <a:pt x="688" y="188"/>
                  <a:pt x="688" y="188"/>
                </a:cubicBezTo>
                <a:cubicBezTo>
                  <a:pt x="718" y="173"/>
                  <a:pt x="718" y="173"/>
                  <a:pt x="718" y="173"/>
                </a:cubicBezTo>
                <a:cubicBezTo>
                  <a:pt x="749" y="156"/>
                  <a:pt x="783" y="148"/>
                  <a:pt x="818" y="148"/>
                </a:cubicBezTo>
                <a:cubicBezTo>
                  <a:pt x="932" y="148"/>
                  <a:pt x="1026" y="237"/>
                  <a:pt x="1032" y="351"/>
                </a:cubicBezTo>
                <a:cubicBezTo>
                  <a:pt x="1034" y="383"/>
                  <a:pt x="1034" y="383"/>
                  <a:pt x="1034" y="383"/>
                </a:cubicBezTo>
                <a:cubicBezTo>
                  <a:pt x="1066" y="381"/>
                  <a:pt x="1066" y="381"/>
                  <a:pt x="1066" y="381"/>
                </a:cubicBezTo>
                <a:cubicBezTo>
                  <a:pt x="1070" y="381"/>
                  <a:pt x="1073" y="380"/>
                  <a:pt x="1076" y="380"/>
                </a:cubicBezTo>
                <a:cubicBezTo>
                  <a:pt x="1155" y="380"/>
                  <a:pt x="1220" y="445"/>
                  <a:pt x="1220" y="524"/>
                </a:cubicBezTo>
                <a:cubicBezTo>
                  <a:pt x="1220" y="604"/>
                  <a:pt x="1155" y="668"/>
                  <a:pt x="1076" y="668"/>
                </a:cubicBezTo>
                <a:lnTo>
                  <a:pt x="161" y="668"/>
                </a:lnTo>
                <a:close/>
              </a:path>
            </a:pathLst>
          </a:custGeom>
          <a:solidFill>
            <a:schemeClr val="bg1"/>
          </a:solidFill>
          <a:ln w="57150" cmpd="sng">
            <a:solidFill>
              <a:srgbClr val="008FD3"/>
            </a:solidFill>
          </a:ln>
        </p:spPr>
        <p:txBody>
          <a:bodyPr lIns="91386" tIns="45693" rIns="91386" bIns="45693" anchor="b"/>
          <a:lstStyle/>
          <a:p>
            <a:pPr algn="ctr" defTabSz="1086067">
              <a:defRPr/>
            </a:pPr>
            <a:endParaRPr lang="en-US" sz="1100" b="1" dirty="0">
              <a:solidFill>
                <a:srgbClr val="999999">
                  <a:lumMod val="50000"/>
                </a:srgbClr>
              </a:solidFill>
              <a:latin typeface="BentonSans Regular"/>
              <a:ea typeface="ＭＳ Ｐゴシック" charset="0"/>
              <a:cs typeface="BentonSans Regular"/>
            </a:endParaRP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A4EF122-B285-4E2D-BBA1-4BA78970B3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557479" y="3208553"/>
            <a:ext cx="316905" cy="316905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F00DC93-1D88-4C0C-8419-1370703A46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45857" y="4407129"/>
            <a:ext cx="534142" cy="534142"/>
          </a:xfrm>
          <a:prstGeom prst="rect">
            <a:avLst/>
          </a:prstGeom>
        </p:spPr>
      </p:pic>
      <p:sp>
        <p:nvSpPr>
          <p:cNvPr id="84" name="Rectangle 83">
            <a:extLst>
              <a:ext uri="{FF2B5EF4-FFF2-40B4-BE49-F238E27FC236}">
                <a16:creationId xmlns:a16="http://schemas.microsoft.com/office/drawing/2014/main" id="{C1694F6C-F212-4949-AAB2-EE5F22AB2B7B}"/>
              </a:ext>
            </a:extLst>
          </p:cNvPr>
          <p:cNvSpPr/>
          <p:nvPr/>
        </p:nvSpPr>
        <p:spPr>
          <a:xfrm>
            <a:off x="7078427" y="4521724"/>
            <a:ext cx="12450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200"/>
              </a:spcAft>
            </a:pPr>
            <a:r>
              <a:rPr lang="en-US" sz="1100" kern="0" dirty="0"/>
              <a:t>Fiori App</a:t>
            </a:r>
            <a:endParaRPr lang="en-US" sz="1100" dirty="0"/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50531388-1C59-4242-8EA0-311A1678BB2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7428" y="3227054"/>
            <a:ext cx="352925" cy="430887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A6A7B89-5B49-4894-9108-B9436FE077B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622132" y="138693"/>
            <a:ext cx="485422" cy="48542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F42245F7-E501-4109-A7DF-3659FD4753D4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75604" y="3137209"/>
            <a:ext cx="536685" cy="536687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42EAE52A-6156-4981-97CB-C53783AE44F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76662" y="4210602"/>
            <a:ext cx="490450" cy="490450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4B771B46-B475-419D-8F14-C0D950EB39B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94365" y="4521724"/>
            <a:ext cx="436352" cy="436352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97D799F6-A510-4076-9CA7-D4780E9DAC5A}"/>
              </a:ext>
            </a:extLst>
          </p:cNvPr>
          <p:cNvSpPr/>
          <p:nvPr/>
        </p:nvSpPr>
        <p:spPr>
          <a:xfrm>
            <a:off x="10071775" y="3274418"/>
            <a:ext cx="133671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088231">
              <a:defRPr/>
            </a:pPr>
            <a:r>
              <a:rPr lang="en-US" sz="1100" b="1" dirty="0"/>
              <a:t>Heatmap</a:t>
            </a:r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DB44E04-30D9-482B-8797-2E02FD2A4A5A}"/>
              </a:ext>
            </a:extLst>
          </p:cNvPr>
          <p:cNvCxnSpPr>
            <a:cxnSpLocks/>
          </p:cNvCxnSpPr>
          <p:nvPr/>
        </p:nvCxnSpPr>
        <p:spPr>
          <a:xfrm>
            <a:off x="9794270" y="1536192"/>
            <a:ext cx="0" cy="5052428"/>
          </a:xfrm>
          <a:prstGeom prst="line">
            <a:avLst/>
          </a:prstGeom>
          <a:ln w="12700">
            <a:solidFill>
              <a:schemeClr val="bg2"/>
            </a:solidFill>
            <a:prstDash val="dash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B36D91E7-A449-4EF9-8751-2888FFB71D04}"/>
              </a:ext>
            </a:extLst>
          </p:cNvPr>
          <p:cNvCxnSpPr>
            <a:cxnSpLocks/>
          </p:cNvCxnSpPr>
          <p:nvPr/>
        </p:nvCxnSpPr>
        <p:spPr>
          <a:xfrm>
            <a:off x="10675583" y="3973366"/>
            <a:ext cx="0" cy="526179"/>
          </a:xfrm>
          <a:prstGeom prst="line">
            <a:avLst/>
          </a:prstGeom>
          <a:ln>
            <a:headEnd type="none" w="med" len="med"/>
            <a:tailEnd type="oval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>
            <a:extLst>
              <a:ext uri="{FF2B5EF4-FFF2-40B4-BE49-F238E27FC236}">
                <a16:creationId xmlns:a16="http://schemas.microsoft.com/office/drawing/2014/main" id="{19DA9520-8E1B-4E38-8F09-9D5561FF7A6B}"/>
              </a:ext>
            </a:extLst>
          </p:cNvPr>
          <p:cNvCxnSpPr>
            <a:cxnSpLocks/>
          </p:cNvCxnSpPr>
          <p:nvPr/>
        </p:nvCxnSpPr>
        <p:spPr>
          <a:xfrm flipV="1">
            <a:off x="10113860" y="3987431"/>
            <a:ext cx="561406" cy="2777"/>
          </a:xfrm>
          <a:prstGeom prst="line">
            <a:avLst/>
          </a:prstGeom>
          <a:ln>
            <a:headEnd type="oval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5" name="Rectangle 74">
            <a:extLst>
              <a:ext uri="{FF2B5EF4-FFF2-40B4-BE49-F238E27FC236}">
                <a16:creationId xmlns:a16="http://schemas.microsoft.com/office/drawing/2014/main" id="{320088C2-121B-4490-A1E2-B02953783860}"/>
              </a:ext>
            </a:extLst>
          </p:cNvPr>
          <p:cNvSpPr/>
          <p:nvPr/>
        </p:nvSpPr>
        <p:spPr>
          <a:xfrm>
            <a:off x="9908956" y="1597433"/>
            <a:ext cx="15326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1600" b="1" dirty="0">
                <a:solidFill>
                  <a:schemeClr val="accent3"/>
                </a:solidFill>
              </a:rPr>
              <a:t>Available</a:t>
            </a:r>
          </a:p>
          <a:p>
            <a:pPr algn="ctr"/>
            <a:r>
              <a:rPr lang="en-GB" sz="1600" b="1" dirty="0">
                <a:solidFill>
                  <a:schemeClr val="accent3"/>
                </a:solidFill>
              </a:rPr>
              <a:t>WI 2003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64C8FDF1-72D9-4829-A42D-D2DF62D4B323}"/>
              </a:ext>
            </a:extLst>
          </p:cNvPr>
          <p:cNvSpPr/>
          <p:nvPr/>
        </p:nvSpPr>
        <p:spPr>
          <a:xfrm>
            <a:off x="10267934" y="4628813"/>
            <a:ext cx="1218185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088231">
              <a:defRPr/>
            </a:pPr>
            <a:r>
              <a:rPr lang="en-US" sz="1100" dirty="0"/>
              <a:t>Define bin coordinates for racks in straight isles</a:t>
            </a:r>
          </a:p>
          <a:p>
            <a:pPr algn="r" defTabSz="1088231">
              <a:defRPr/>
            </a:pPr>
            <a:endParaRPr lang="en-US" sz="1100" b="1" dirty="0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82AC652A-1BC5-4C1B-B9BD-BBAC5844B627}"/>
              </a:ext>
            </a:extLst>
          </p:cNvPr>
          <p:cNvCxnSpPr>
            <a:cxnSpLocks/>
          </p:cNvCxnSpPr>
          <p:nvPr/>
        </p:nvCxnSpPr>
        <p:spPr>
          <a:xfrm>
            <a:off x="4531202" y="3619198"/>
            <a:ext cx="0" cy="380889"/>
          </a:xfrm>
          <a:prstGeom prst="line">
            <a:avLst/>
          </a:prstGeom>
          <a:ln w="28575">
            <a:solidFill>
              <a:schemeClr val="accent3"/>
            </a:solidFill>
            <a:prstDash val="sysDot"/>
            <a:headEnd type="oval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5" name="Picture 84">
            <a:extLst>
              <a:ext uri="{FF2B5EF4-FFF2-40B4-BE49-F238E27FC236}">
                <a16:creationId xmlns:a16="http://schemas.microsoft.com/office/drawing/2014/main" id="{9BB9FB31-2CBC-4713-98CD-64C0A5FFEE16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92506" y="3699863"/>
            <a:ext cx="653802" cy="653802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1763AC0D-CA8A-4558-9956-2D8BF8EFB9BC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13059" y="5859966"/>
            <a:ext cx="430887" cy="430887"/>
          </a:xfrm>
          <a:prstGeom prst="rect">
            <a:avLst/>
          </a:prstGeom>
        </p:spPr>
      </p:pic>
      <p:pic>
        <p:nvPicPr>
          <p:cNvPr id="88" name="Picture 87">
            <a:extLst>
              <a:ext uri="{FF2B5EF4-FFF2-40B4-BE49-F238E27FC236}">
                <a16:creationId xmlns:a16="http://schemas.microsoft.com/office/drawing/2014/main" id="{F6B55EE0-C33A-408C-942E-36DAE4500204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72194" y="4646529"/>
            <a:ext cx="434583" cy="434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3572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7182BC2D-D218-4D0A-8F27-8872EE3BD92E}"/>
              </a:ext>
            </a:extLst>
          </p:cNvPr>
          <p:cNvSpPr/>
          <p:nvPr/>
        </p:nvSpPr>
        <p:spPr bwMode="gray">
          <a:xfrm>
            <a:off x="355854" y="222062"/>
            <a:ext cx="11042736" cy="844530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25400" algn="ctr">
            <a:noFill/>
            <a:miter lim="800000"/>
            <a:headEnd/>
            <a:tailEnd/>
          </a:ln>
        </p:spPr>
        <p:txBody>
          <a:bodyPr lIns="90000" tIns="72000" rIns="90000" bIns="72000" rtlCol="0" anchor="ctr"/>
          <a:lstStyle/>
          <a:p>
            <a:pPr marR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tabLst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ea typeface="Arial Unicode MS" pitchFamily="34" charset="-128"/>
              <a:cs typeface="Arial Unicode MS" pitchFamily="34" charset="-128"/>
            </a:endParaRPr>
          </a:p>
        </p:txBody>
      </p:sp>
      <p:sp>
        <p:nvSpPr>
          <p:cNvPr id="32" name="Title 2">
            <a:extLst>
              <a:ext uri="{FF2B5EF4-FFF2-40B4-BE49-F238E27FC236}">
                <a16:creationId xmlns:a16="http://schemas.microsoft.com/office/drawing/2014/main" id="{57222961-3EB1-49F3-AF05-444335BA4A46}"/>
              </a:ext>
            </a:extLst>
          </p:cNvPr>
          <p:cNvSpPr txBox="1">
            <a:spLocks/>
          </p:cNvSpPr>
          <p:nvPr/>
        </p:nvSpPr>
        <p:spPr>
          <a:xfrm>
            <a:off x="419933" y="288870"/>
            <a:ext cx="11183564" cy="615393"/>
          </a:xfrm>
          <a:prstGeom prst="rect">
            <a:avLst/>
          </a:prstGeom>
        </p:spPr>
        <p:txBody>
          <a:bodyPr/>
          <a:lstStyle>
            <a:lvl1pPr algn="l" defTabSz="1088558" rtl="0" eaLnBrk="1" latinLnBrk="0" hangingPunct="1">
              <a:spcBef>
                <a:spcPct val="0"/>
              </a:spcBef>
              <a:buNone/>
              <a:defRPr sz="2400" b="1" kern="12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Roles, Apps and Tiles</a:t>
            </a:r>
            <a:endParaRPr lang="de-DE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1B774F57-D729-4341-BB03-51F7A06605D8}"/>
              </a:ext>
            </a:extLst>
          </p:cNvPr>
          <p:cNvCxnSpPr>
            <a:cxnSpLocks/>
          </p:cNvCxnSpPr>
          <p:nvPr/>
        </p:nvCxnSpPr>
        <p:spPr>
          <a:xfrm>
            <a:off x="2136324" y="1559428"/>
            <a:ext cx="0" cy="4005871"/>
          </a:xfrm>
          <a:prstGeom prst="line">
            <a:avLst/>
          </a:prstGeom>
          <a:ln w="9525">
            <a:solidFill>
              <a:schemeClr val="tx2"/>
            </a:solidFill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Oval 58">
            <a:extLst>
              <a:ext uri="{FF2B5EF4-FFF2-40B4-BE49-F238E27FC236}">
                <a16:creationId xmlns:a16="http://schemas.microsoft.com/office/drawing/2014/main" id="{7036349B-105D-4C87-B8AA-9CECA7BF8573}"/>
              </a:ext>
            </a:extLst>
          </p:cNvPr>
          <p:cNvSpPr/>
          <p:nvPr/>
        </p:nvSpPr>
        <p:spPr>
          <a:xfrm>
            <a:off x="502283" y="1613731"/>
            <a:ext cx="1434633" cy="1434633"/>
          </a:xfrm>
          <a:prstGeom prst="ellipse">
            <a:avLst/>
          </a:prstGeom>
          <a:solidFill>
            <a:schemeClr val="bg1"/>
          </a:solidFill>
          <a:ln w="254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88122"/>
            <a:endParaRPr lang="en-US" sz="2098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984AF8F3-F051-4CC5-8BE9-0A89799FEA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0044" y="1811421"/>
            <a:ext cx="869689" cy="869689"/>
          </a:xfrm>
          <a:prstGeom prst="rect">
            <a:avLst/>
          </a:prstGeom>
          <a:ln w="88900" cap="sq" cmpd="thickThin">
            <a:noFill/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61" name="TextBox 60">
            <a:extLst>
              <a:ext uri="{FF2B5EF4-FFF2-40B4-BE49-F238E27FC236}">
                <a16:creationId xmlns:a16="http://schemas.microsoft.com/office/drawing/2014/main" id="{925D826A-39E7-4986-A6CC-FD08CE002C3B}"/>
              </a:ext>
            </a:extLst>
          </p:cNvPr>
          <p:cNvSpPr txBox="1"/>
          <p:nvPr/>
        </p:nvSpPr>
        <p:spPr>
          <a:xfrm>
            <a:off x="302873" y="3181805"/>
            <a:ext cx="1833451" cy="553854"/>
          </a:xfrm>
          <a:prstGeom prst="rect">
            <a:avLst/>
          </a:prstGeom>
          <a:noFill/>
        </p:spPr>
        <p:txBody>
          <a:bodyPr wrap="square" lIns="0" tIns="0" rIns="71981" bIns="0" rtlCol="0" anchor="ctr" anchorCtr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799" b="1" kern="0" dirty="0">
                <a:solidFill>
                  <a:schemeClr val="accent3"/>
                </a:solidFill>
                <a:ea typeface="Arial Unicode MS" pitchFamily="34" charset="-128"/>
                <a:cs typeface="Arial Unicode MS" pitchFamily="34" charset="-128"/>
              </a:rPr>
              <a:t>Warehouse Clerk </a:t>
            </a:r>
          </a:p>
        </p:txBody>
      </p:sp>
      <p:grpSp>
        <p:nvGrpSpPr>
          <p:cNvPr id="69" name="Group 68">
            <a:extLst>
              <a:ext uri="{FF2B5EF4-FFF2-40B4-BE49-F238E27FC236}">
                <a16:creationId xmlns:a16="http://schemas.microsoft.com/office/drawing/2014/main" id="{ABEA3866-F143-43C6-8C70-B1FE12D2E878}"/>
              </a:ext>
            </a:extLst>
          </p:cNvPr>
          <p:cNvGrpSpPr/>
          <p:nvPr/>
        </p:nvGrpSpPr>
        <p:grpSpPr>
          <a:xfrm>
            <a:off x="2987509" y="1534395"/>
            <a:ext cx="2074991" cy="1176874"/>
            <a:chOff x="3523377" y="3886996"/>
            <a:chExt cx="6650816" cy="1142316"/>
          </a:xfrm>
        </p:grpSpPr>
        <p:sp>
          <p:nvSpPr>
            <p:cNvPr id="70" name="Content Placeholder 2">
              <a:extLst>
                <a:ext uri="{FF2B5EF4-FFF2-40B4-BE49-F238E27FC236}">
                  <a16:creationId xmlns:a16="http://schemas.microsoft.com/office/drawing/2014/main" id="{0B087CA1-C5F6-470A-9FA2-3B707E98E2CC}"/>
                </a:ext>
              </a:extLst>
            </p:cNvPr>
            <p:cNvSpPr txBox="1">
              <a:spLocks/>
            </p:cNvSpPr>
            <p:nvPr/>
          </p:nvSpPr>
          <p:spPr>
            <a:xfrm>
              <a:off x="3523377" y="4472147"/>
              <a:ext cx="6650816" cy="557165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lIns="119938" anchor="ctr"/>
            <a:lstStyle>
              <a:lvl1pPr marL="360000" indent="-360000" algn="l" defTabSz="816422" rtl="0" eaLnBrk="1" latinLnBrk="0" hangingPunct="1">
                <a:spcBef>
                  <a:spcPts val="0"/>
                </a:spcBef>
                <a:buClr>
                  <a:schemeClr val="accent3"/>
                </a:buClr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Proxima Nova Light"/>
                  <a:ea typeface="+mn-ea"/>
                  <a:cs typeface="Proxima Nova Light"/>
                </a:defRPr>
              </a:lvl1pPr>
              <a:lvl2pPr marL="720000" indent="-360000" algn="l" defTabSz="816422" rtl="0" eaLnBrk="1" latinLnBrk="0" hangingPunct="1">
                <a:spcBef>
                  <a:spcPts val="0"/>
                </a:spcBef>
                <a:buClr>
                  <a:schemeClr val="accent3"/>
                </a:buClr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Proxima Nova Light"/>
                  <a:ea typeface="+mn-ea"/>
                  <a:cs typeface="Proxima Nova Light"/>
                </a:defRPr>
              </a:lvl2pPr>
              <a:lvl3pPr marL="1080000" indent="-360000" algn="l" defTabSz="816422" rtl="0" eaLnBrk="1" latinLnBrk="0" hangingPunct="1">
                <a:spcBef>
                  <a:spcPts val="0"/>
                </a:spcBef>
                <a:buClr>
                  <a:schemeClr val="accent3"/>
                </a:buClr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Proxima Nova Light"/>
                  <a:ea typeface="+mn-ea"/>
                  <a:cs typeface="Proxima Nova Light"/>
                </a:defRPr>
              </a:lvl3pPr>
              <a:lvl4pPr marL="1440000" indent="-360000" algn="l" defTabSz="816422" rtl="0" eaLnBrk="1" latinLnBrk="0" hangingPunct="1">
                <a:spcBef>
                  <a:spcPts val="0"/>
                </a:spcBef>
                <a:buClr>
                  <a:schemeClr val="accent3"/>
                </a:buClr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Proxima Nova Light"/>
                  <a:ea typeface="+mn-ea"/>
                  <a:cs typeface="Proxima Nova Light"/>
                </a:defRPr>
              </a:lvl4pPr>
              <a:lvl5pPr marL="1800000" indent="-360000" algn="l" defTabSz="816422" rtl="0" eaLnBrk="1" latinLnBrk="0" hangingPunct="1">
                <a:spcBef>
                  <a:spcPts val="0"/>
                </a:spcBef>
                <a:buClr>
                  <a:schemeClr val="accent3"/>
                </a:buClr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Proxima Nova Light"/>
                  <a:ea typeface="+mn-ea"/>
                  <a:cs typeface="Proxima Nova Light"/>
                </a:defRPr>
              </a:lvl5pPr>
              <a:lvl6pPr marL="4490321" indent="-408211" algn="l" defTabSz="816422" rtl="0" eaLnBrk="1" latinLnBrk="0" hangingPunct="1">
                <a:spcBef>
                  <a:spcPct val="20000"/>
                </a:spcBef>
                <a:buFont typeface="Arial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743" indent="-408211" algn="l" defTabSz="816422" rtl="0" eaLnBrk="1" latinLnBrk="0" hangingPunct="1">
                <a:spcBef>
                  <a:spcPct val="20000"/>
                </a:spcBef>
                <a:buFont typeface="Arial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3165" indent="-408211" algn="l" defTabSz="816422" rtl="0" eaLnBrk="1" latinLnBrk="0" hangingPunct="1">
                <a:spcBef>
                  <a:spcPct val="20000"/>
                </a:spcBef>
                <a:buFont typeface="Arial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587" indent="-408211" algn="l" defTabSz="816422" rtl="0" eaLnBrk="1" latinLnBrk="0" hangingPunct="1">
                <a:spcBef>
                  <a:spcPct val="20000"/>
                </a:spcBef>
                <a:buFont typeface="Arial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815932">
                <a:buClr>
                  <a:srgbClr val="F27923"/>
                </a:buClr>
                <a:buNone/>
                <a:defRPr/>
              </a:pPr>
              <a:r>
                <a:rPr lang="en-US" sz="1550" dirty="0">
                  <a:latin typeface="+mn-lt"/>
                </a:rPr>
                <a:t>Setup Apps</a:t>
              </a:r>
            </a:p>
          </p:txBody>
        </p:sp>
        <p:sp>
          <p:nvSpPr>
            <p:cNvPr id="72" name="Content Placeholder 2">
              <a:extLst>
                <a:ext uri="{FF2B5EF4-FFF2-40B4-BE49-F238E27FC236}">
                  <a16:creationId xmlns:a16="http://schemas.microsoft.com/office/drawing/2014/main" id="{32156500-14A5-47C3-A39C-F296B153F38A}"/>
                </a:ext>
              </a:extLst>
            </p:cNvPr>
            <p:cNvSpPr txBox="1">
              <a:spLocks/>
            </p:cNvSpPr>
            <p:nvPr/>
          </p:nvSpPr>
          <p:spPr>
            <a:xfrm>
              <a:off x="3523377" y="3886996"/>
              <a:ext cx="6650353" cy="553999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</p:spPr>
          <p:txBody>
            <a:bodyPr lIns="119938" anchor="ctr"/>
            <a:lstStyle>
              <a:lvl1pPr marL="360000" indent="-360000" algn="l" defTabSz="816422" rtl="0" eaLnBrk="1" latinLnBrk="0" hangingPunct="1">
                <a:spcBef>
                  <a:spcPts val="0"/>
                </a:spcBef>
                <a:buClr>
                  <a:schemeClr val="accent3"/>
                </a:buClr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Proxima Nova Light"/>
                  <a:ea typeface="+mn-ea"/>
                  <a:cs typeface="Proxima Nova Light"/>
                </a:defRPr>
              </a:lvl1pPr>
              <a:lvl2pPr marL="720000" indent="-360000" algn="l" defTabSz="816422" rtl="0" eaLnBrk="1" latinLnBrk="0" hangingPunct="1">
                <a:spcBef>
                  <a:spcPts val="0"/>
                </a:spcBef>
                <a:buClr>
                  <a:schemeClr val="accent3"/>
                </a:buClr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Proxima Nova Light"/>
                  <a:ea typeface="+mn-ea"/>
                  <a:cs typeface="Proxima Nova Light"/>
                </a:defRPr>
              </a:lvl2pPr>
              <a:lvl3pPr marL="1080000" indent="-360000" algn="l" defTabSz="816422" rtl="0" eaLnBrk="1" latinLnBrk="0" hangingPunct="1">
                <a:spcBef>
                  <a:spcPts val="0"/>
                </a:spcBef>
                <a:buClr>
                  <a:schemeClr val="accent3"/>
                </a:buClr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Proxima Nova Light"/>
                  <a:ea typeface="+mn-ea"/>
                  <a:cs typeface="Proxima Nova Light"/>
                </a:defRPr>
              </a:lvl3pPr>
              <a:lvl4pPr marL="1440000" indent="-360000" algn="l" defTabSz="816422" rtl="0" eaLnBrk="1" latinLnBrk="0" hangingPunct="1">
                <a:spcBef>
                  <a:spcPts val="0"/>
                </a:spcBef>
                <a:buClr>
                  <a:schemeClr val="accent3"/>
                </a:buClr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Proxima Nova Light"/>
                  <a:ea typeface="+mn-ea"/>
                  <a:cs typeface="Proxima Nova Light"/>
                </a:defRPr>
              </a:lvl4pPr>
              <a:lvl5pPr marL="1800000" indent="-360000" algn="l" defTabSz="816422" rtl="0" eaLnBrk="1" latinLnBrk="0" hangingPunct="1">
                <a:spcBef>
                  <a:spcPts val="0"/>
                </a:spcBef>
                <a:buClr>
                  <a:schemeClr val="accent3"/>
                </a:buClr>
                <a:buFont typeface="Arial"/>
                <a:buChar char="•"/>
                <a:defRPr sz="2800" b="0" i="0" kern="1200">
                  <a:solidFill>
                    <a:schemeClr val="tx1"/>
                  </a:solidFill>
                  <a:latin typeface="Proxima Nova Light"/>
                  <a:ea typeface="+mn-ea"/>
                  <a:cs typeface="Proxima Nova Light"/>
                </a:defRPr>
              </a:lvl5pPr>
              <a:lvl6pPr marL="4490321" indent="-408211" algn="l" defTabSz="816422" rtl="0" eaLnBrk="1" latinLnBrk="0" hangingPunct="1">
                <a:spcBef>
                  <a:spcPct val="20000"/>
                </a:spcBef>
                <a:buFont typeface="Arial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5306743" indent="-408211" algn="l" defTabSz="816422" rtl="0" eaLnBrk="1" latinLnBrk="0" hangingPunct="1">
                <a:spcBef>
                  <a:spcPct val="20000"/>
                </a:spcBef>
                <a:buFont typeface="Arial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6123165" indent="-408211" algn="l" defTabSz="816422" rtl="0" eaLnBrk="1" latinLnBrk="0" hangingPunct="1">
                <a:spcBef>
                  <a:spcPct val="20000"/>
                </a:spcBef>
                <a:buFont typeface="Arial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6939587" indent="-408211" algn="l" defTabSz="816422" rtl="0" eaLnBrk="1" latinLnBrk="0" hangingPunct="1">
                <a:spcBef>
                  <a:spcPct val="20000"/>
                </a:spcBef>
                <a:buFont typeface="Arial"/>
                <a:buChar char="•"/>
                <a:defRPr sz="3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defTabSz="815932">
                <a:buClr>
                  <a:srgbClr val="F27923"/>
                </a:buClr>
                <a:buNone/>
                <a:defRPr/>
              </a:pPr>
              <a:r>
                <a:rPr lang="en-US" sz="1550" dirty="0">
                  <a:latin typeface="+mn-lt"/>
                  <a:cs typeface="Proxima Nova Bold"/>
                </a:rPr>
                <a:t>Transactional Apps</a:t>
              </a:r>
            </a:p>
          </p:txBody>
        </p:sp>
      </p:grp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66D9E0A1-D687-4BBF-9852-53B9C1963701}"/>
              </a:ext>
            </a:extLst>
          </p:cNvPr>
          <p:cNvSpPr txBox="1">
            <a:spLocks/>
          </p:cNvSpPr>
          <p:nvPr/>
        </p:nvSpPr>
        <p:spPr>
          <a:xfrm>
            <a:off x="2464283" y="2165546"/>
            <a:ext cx="479605" cy="574020"/>
          </a:xfrm>
          <a:prstGeom prst="rect">
            <a:avLst/>
          </a:prstGeom>
          <a:solidFill>
            <a:schemeClr val="accent1"/>
          </a:solidFill>
          <a:ln w="25400" algn="ctr">
            <a:noFill/>
            <a:miter lim="800000"/>
            <a:headEnd/>
            <a:tailEnd/>
          </a:ln>
        </p:spPr>
        <p:txBody>
          <a:bodyPr lIns="89977" tIns="71981" rIns="89977" bIns="71981" rtlCol="0" anchor="ctr"/>
          <a:lstStyle>
            <a:defPPr>
              <a:defRPr lang="de-DE"/>
            </a:defPPr>
            <a:lvl1pPr algn="ctr" defTabSz="914400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  <a:defRPr sz="1550" b="1" kern="0">
                <a:solidFill>
                  <a:schemeClr val="bg1"/>
                </a:solidFill>
                <a:ea typeface="Arial Unicode MS" pitchFamily="34" charset="-128"/>
                <a:cs typeface="Arial Unicode MS" pitchFamily="34" charset="-128"/>
              </a:defRPr>
            </a:lvl1pPr>
            <a:lvl2pPr marL="720000" indent="-360000" algn="l" defTabSz="816422" rtl="0" eaLnBrk="1" latinLnBrk="0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2pPr>
            <a:lvl3pPr marL="1080000" indent="-360000" algn="l" defTabSz="816422" rtl="0" eaLnBrk="1" latinLnBrk="0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3pPr>
            <a:lvl4pPr marL="1440000" indent="-360000" algn="l" defTabSz="816422" rtl="0" eaLnBrk="1" latinLnBrk="0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4pPr>
            <a:lvl5pPr marL="1800000" indent="-360000" algn="l" defTabSz="816422" rtl="0" eaLnBrk="1" latinLnBrk="0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5pPr>
            <a:lvl6pPr marL="4490321" indent="-408211" algn="l" defTabSz="81642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743" indent="-408211" algn="l" defTabSz="81642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165" indent="-408211" algn="l" defTabSz="81642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587" indent="-408211" algn="l" defTabSz="81642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85" name="Content Placeholder 2">
            <a:extLst>
              <a:ext uri="{FF2B5EF4-FFF2-40B4-BE49-F238E27FC236}">
                <a16:creationId xmlns:a16="http://schemas.microsoft.com/office/drawing/2014/main" id="{3E2CA2BD-5E2D-4222-A4E6-3CC6488B667F}"/>
              </a:ext>
            </a:extLst>
          </p:cNvPr>
          <p:cNvSpPr txBox="1">
            <a:spLocks/>
          </p:cNvSpPr>
          <p:nvPr/>
        </p:nvSpPr>
        <p:spPr>
          <a:xfrm>
            <a:off x="2464283" y="1559428"/>
            <a:ext cx="479605" cy="574020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119938" anchor="ctr"/>
          <a:lstStyle>
            <a:lvl1pPr marL="360000" indent="-360000" algn="l" defTabSz="816422" rtl="0" eaLnBrk="1" latinLnBrk="0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1pPr>
            <a:lvl2pPr marL="720000" indent="-360000" algn="l" defTabSz="816422" rtl="0" eaLnBrk="1" latinLnBrk="0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2pPr>
            <a:lvl3pPr marL="1080000" indent="-360000" algn="l" defTabSz="816422" rtl="0" eaLnBrk="1" latinLnBrk="0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3pPr>
            <a:lvl4pPr marL="1440000" indent="-360000" algn="l" defTabSz="816422" rtl="0" eaLnBrk="1" latinLnBrk="0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4pPr>
            <a:lvl5pPr marL="1800000" indent="-360000" algn="l" defTabSz="816422" rtl="0" eaLnBrk="1" latinLnBrk="0" hangingPunct="1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 kern="1200">
                <a:solidFill>
                  <a:schemeClr val="tx1"/>
                </a:solidFill>
                <a:latin typeface="Proxima Nova Light"/>
                <a:ea typeface="+mn-ea"/>
                <a:cs typeface="Proxima Nova Light"/>
              </a:defRPr>
            </a:lvl5pPr>
            <a:lvl6pPr marL="4490321" indent="-408211" algn="l" defTabSz="81642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5306743" indent="-408211" algn="l" defTabSz="81642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6123165" indent="-408211" algn="l" defTabSz="81642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939587" indent="-408211" algn="l" defTabSz="816422" rtl="0" eaLnBrk="1" latinLnBrk="0" hangingPunct="1">
              <a:spcBef>
                <a:spcPct val="20000"/>
              </a:spcBef>
              <a:buFont typeface="Arial"/>
              <a:buChar char="•"/>
              <a:defRPr sz="3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815932">
              <a:buClr>
                <a:srgbClr val="F27923"/>
              </a:buClr>
              <a:buNone/>
              <a:defRPr/>
            </a:pPr>
            <a:endParaRPr lang="en-US" sz="1550" b="1" dirty="0">
              <a:solidFill>
                <a:srgbClr val="FFFFFF"/>
              </a:solidFill>
              <a:latin typeface="+mn-lt"/>
            </a:endParaRPr>
          </a:p>
        </p:txBody>
      </p:sp>
      <p:sp>
        <p:nvSpPr>
          <p:cNvPr id="92" name="Content Placeholder 2">
            <a:extLst>
              <a:ext uri="{FF2B5EF4-FFF2-40B4-BE49-F238E27FC236}">
                <a16:creationId xmlns:a16="http://schemas.microsoft.com/office/drawing/2014/main" id="{3E215F5F-7390-42CE-A752-A557551BD78F}"/>
              </a:ext>
            </a:extLst>
          </p:cNvPr>
          <p:cNvSpPr txBox="1">
            <a:spLocks/>
          </p:cNvSpPr>
          <p:nvPr/>
        </p:nvSpPr>
        <p:spPr>
          <a:xfrm>
            <a:off x="2475025" y="4882774"/>
            <a:ext cx="2587321" cy="198654"/>
          </a:xfrm>
          <a:prstGeom prst="rect">
            <a:avLst/>
          </a:prstGeom>
          <a:solidFill>
            <a:schemeClr val="accent1"/>
          </a:solidFill>
        </p:spPr>
        <p:txBody>
          <a:bodyPr lIns="119938" anchor="ctr"/>
          <a:lstStyle>
            <a:defPPr>
              <a:defRPr lang="de-DE"/>
            </a:defPPr>
            <a:lvl1pPr indent="0" algn="ctr" defTabSz="816177">
              <a:spcBef>
                <a:spcPts val="0"/>
              </a:spcBef>
              <a:buClr>
                <a:srgbClr val="F27923"/>
              </a:buClr>
              <a:buFont typeface="Arial"/>
              <a:buNone/>
              <a:defRPr sz="1550" b="1" i="0">
                <a:solidFill>
                  <a:srgbClr val="FFFFFF"/>
                </a:solidFill>
                <a:latin typeface="+mn-lt"/>
                <a:cs typeface="Proxima Nova Light"/>
              </a:defRPr>
            </a:lvl1pPr>
            <a:lvl2pPr marL="72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2pPr>
            <a:lvl3pPr marL="108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3pPr>
            <a:lvl4pPr marL="144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4pPr>
            <a:lvl5pPr marL="180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5pPr>
            <a:lvl6pPr marL="4490321" indent="-408211" defTabSz="816422">
              <a:spcBef>
                <a:spcPct val="20000"/>
              </a:spcBef>
              <a:buFont typeface="Arial"/>
              <a:buChar char="•"/>
              <a:defRPr sz="3600"/>
            </a:lvl6pPr>
            <a:lvl7pPr marL="5306743" indent="-408211" defTabSz="816422">
              <a:spcBef>
                <a:spcPct val="20000"/>
              </a:spcBef>
              <a:buFont typeface="Arial"/>
              <a:buChar char="•"/>
              <a:defRPr sz="3600"/>
            </a:lvl7pPr>
            <a:lvl8pPr marL="6123165" indent="-408211" defTabSz="816422">
              <a:spcBef>
                <a:spcPct val="20000"/>
              </a:spcBef>
              <a:buFont typeface="Arial"/>
              <a:buChar char="•"/>
              <a:defRPr sz="3600"/>
            </a:lvl8pPr>
            <a:lvl9pPr marL="6939587" indent="-408211" defTabSz="816422">
              <a:spcBef>
                <a:spcPct val="20000"/>
              </a:spcBef>
              <a:buFont typeface="Arial"/>
              <a:buChar char="•"/>
              <a:defRPr sz="3600"/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Define Integration Settings</a:t>
            </a:r>
          </a:p>
        </p:txBody>
      </p:sp>
      <p:sp>
        <p:nvSpPr>
          <p:cNvPr id="37" name="Content Placeholder 2">
            <a:extLst>
              <a:ext uri="{FF2B5EF4-FFF2-40B4-BE49-F238E27FC236}">
                <a16:creationId xmlns:a16="http://schemas.microsoft.com/office/drawing/2014/main" id="{E378D8B1-E7F6-42F5-AF4C-533E38D6C3B6}"/>
              </a:ext>
            </a:extLst>
          </p:cNvPr>
          <p:cNvSpPr txBox="1">
            <a:spLocks/>
          </p:cNvSpPr>
          <p:nvPr/>
        </p:nvSpPr>
        <p:spPr>
          <a:xfrm>
            <a:off x="2475022" y="5122482"/>
            <a:ext cx="2587325" cy="198654"/>
          </a:xfrm>
          <a:prstGeom prst="rect">
            <a:avLst/>
          </a:prstGeom>
          <a:solidFill>
            <a:schemeClr val="accent1"/>
          </a:solidFill>
        </p:spPr>
        <p:txBody>
          <a:bodyPr lIns="119938" anchor="ctr"/>
          <a:lstStyle>
            <a:defPPr>
              <a:defRPr lang="de-DE"/>
            </a:defPPr>
            <a:lvl1pPr indent="0" algn="ctr" defTabSz="816177">
              <a:spcBef>
                <a:spcPts val="0"/>
              </a:spcBef>
              <a:buClr>
                <a:srgbClr val="F27923"/>
              </a:buClr>
              <a:buFont typeface="Arial"/>
              <a:buNone/>
              <a:defRPr sz="1550" b="1" i="0">
                <a:solidFill>
                  <a:srgbClr val="FFFFFF"/>
                </a:solidFill>
                <a:latin typeface="+mn-lt"/>
                <a:cs typeface="Proxima Nova Light"/>
              </a:defRPr>
            </a:lvl1pPr>
            <a:lvl2pPr marL="72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2pPr>
            <a:lvl3pPr marL="108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3pPr>
            <a:lvl4pPr marL="144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4pPr>
            <a:lvl5pPr marL="180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5pPr>
            <a:lvl6pPr marL="4490321" indent="-408211" defTabSz="816422">
              <a:spcBef>
                <a:spcPct val="20000"/>
              </a:spcBef>
              <a:buFont typeface="Arial"/>
              <a:buChar char="•"/>
              <a:defRPr sz="3600"/>
            </a:lvl6pPr>
            <a:lvl7pPr marL="5306743" indent="-408211" defTabSz="816422">
              <a:spcBef>
                <a:spcPct val="20000"/>
              </a:spcBef>
              <a:buFont typeface="Arial"/>
              <a:buChar char="•"/>
              <a:defRPr sz="3600"/>
            </a:lvl7pPr>
            <a:lvl8pPr marL="6123165" indent="-408211" defTabSz="816422">
              <a:spcBef>
                <a:spcPct val="20000"/>
              </a:spcBef>
              <a:buFont typeface="Arial"/>
              <a:buChar char="•"/>
              <a:defRPr sz="3600"/>
            </a:lvl8pPr>
            <a:lvl9pPr marL="6939587" indent="-408211" defTabSz="816422">
              <a:spcBef>
                <a:spcPct val="20000"/>
              </a:spcBef>
              <a:buFont typeface="Arial"/>
              <a:buChar char="•"/>
              <a:defRPr sz="3600"/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Manage Travel distance Networks</a:t>
            </a:r>
          </a:p>
        </p:txBody>
      </p:sp>
      <p:sp>
        <p:nvSpPr>
          <p:cNvPr id="42" name="Content Placeholder 2">
            <a:extLst>
              <a:ext uri="{FF2B5EF4-FFF2-40B4-BE49-F238E27FC236}">
                <a16:creationId xmlns:a16="http://schemas.microsoft.com/office/drawing/2014/main" id="{B80EF2EC-E7E8-47BA-A924-2B6B553FAFC9}"/>
              </a:ext>
            </a:extLst>
          </p:cNvPr>
          <p:cNvSpPr txBox="1">
            <a:spLocks/>
          </p:cNvSpPr>
          <p:nvPr/>
        </p:nvSpPr>
        <p:spPr>
          <a:xfrm>
            <a:off x="2475020" y="4650727"/>
            <a:ext cx="2587325" cy="198654"/>
          </a:xfrm>
          <a:prstGeom prst="rect">
            <a:avLst/>
          </a:prstGeom>
          <a:solidFill>
            <a:schemeClr val="accent1"/>
          </a:solidFill>
        </p:spPr>
        <p:txBody>
          <a:bodyPr lIns="119938" anchor="ctr"/>
          <a:lstStyle>
            <a:defPPr>
              <a:defRPr lang="de-DE"/>
            </a:defPPr>
            <a:lvl1pPr indent="0" algn="ctr" defTabSz="816177">
              <a:spcBef>
                <a:spcPts val="0"/>
              </a:spcBef>
              <a:buClr>
                <a:srgbClr val="F27923"/>
              </a:buClr>
              <a:buFont typeface="Arial"/>
              <a:buNone/>
              <a:defRPr sz="1550" b="1" i="0">
                <a:solidFill>
                  <a:srgbClr val="FFFFFF"/>
                </a:solidFill>
                <a:latin typeface="+mn-lt"/>
                <a:cs typeface="Proxima Nova Light"/>
              </a:defRPr>
            </a:lvl1pPr>
            <a:lvl2pPr marL="72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2pPr>
            <a:lvl3pPr marL="108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3pPr>
            <a:lvl4pPr marL="144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4pPr>
            <a:lvl5pPr marL="180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5pPr>
            <a:lvl6pPr marL="4490321" indent="-408211" defTabSz="816422">
              <a:spcBef>
                <a:spcPct val="20000"/>
              </a:spcBef>
              <a:buFont typeface="Arial"/>
              <a:buChar char="•"/>
              <a:defRPr sz="3600"/>
            </a:lvl6pPr>
            <a:lvl7pPr marL="5306743" indent="-408211" defTabSz="816422">
              <a:spcBef>
                <a:spcPct val="20000"/>
              </a:spcBef>
              <a:buFont typeface="Arial"/>
              <a:buChar char="•"/>
              <a:defRPr sz="3600"/>
            </a:lvl7pPr>
            <a:lvl8pPr marL="6123165" indent="-408211" defTabSz="816422">
              <a:spcBef>
                <a:spcPct val="20000"/>
              </a:spcBef>
              <a:buFont typeface="Arial"/>
              <a:buChar char="•"/>
              <a:defRPr sz="3600"/>
            </a:lvl8pPr>
            <a:lvl9pPr marL="6939587" indent="-408211" defTabSz="816422">
              <a:spcBef>
                <a:spcPct val="20000"/>
              </a:spcBef>
              <a:buFont typeface="Arial"/>
              <a:buChar char="•"/>
              <a:defRPr sz="3600"/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Manage Warehouse </a:t>
            </a:r>
          </a:p>
        </p:txBody>
      </p:sp>
      <p:sp>
        <p:nvSpPr>
          <p:cNvPr id="44" name="Content Placeholder 2">
            <a:extLst>
              <a:ext uri="{FF2B5EF4-FFF2-40B4-BE49-F238E27FC236}">
                <a16:creationId xmlns:a16="http://schemas.microsoft.com/office/drawing/2014/main" id="{D1294F2E-61BB-4D49-8AB3-E566048374A1}"/>
              </a:ext>
            </a:extLst>
          </p:cNvPr>
          <p:cNvSpPr txBox="1">
            <a:spLocks/>
          </p:cNvSpPr>
          <p:nvPr/>
        </p:nvSpPr>
        <p:spPr>
          <a:xfrm>
            <a:off x="2464256" y="2928128"/>
            <a:ext cx="2587325" cy="1986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119938" anchor="ctr"/>
          <a:lstStyle>
            <a:defPPr>
              <a:defRPr lang="de-DE"/>
            </a:defPPr>
            <a:lvl1pPr indent="0" algn="ctr" defTabSz="816177">
              <a:spcBef>
                <a:spcPts val="0"/>
              </a:spcBef>
              <a:buClr>
                <a:srgbClr val="F27923"/>
              </a:buClr>
              <a:buFont typeface="Arial"/>
              <a:buNone/>
              <a:defRPr sz="1550" b="1" i="0">
                <a:solidFill>
                  <a:srgbClr val="FFFFFF"/>
                </a:solidFill>
                <a:latin typeface="+mn-lt"/>
                <a:cs typeface="Proxima Nova Light"/>
              </a:defRPr>
            </a:lvl1pPr>
            <a:lvl2pPr marL="72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2pPr>
            <a:lvl3pPr marL="108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3pPr>
            <a:lvl4pPr marL="144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4pPr>
            <a:lvl5pPr marL="180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5pPr>
            <a:lvl6pPr marL="4490321" indent="-408211" defTabSz="816422">
              <a:spcBef>
                <a:spcPct val="20000"/>
              </a:spcBef>
              <a:buFont typeface="Arial"/>
              <a:buChar char="•"/>
              <a:defRPr sz="3600"/>
            </a:lvl6pPr>
            <a:lvl7pPr marL="5306743" indent="-408211" defTabSz="816422">
              <a:spcBef>
                <a:spcPct val="20000"/>
              </a:spcBef>
              <a:buFont typeface="Arial"/>
              <a:buChar char="•"/>
              <a:defRPr sz="3600"/>
            </a:lvl7pPr>
            <a:lvl8pPr marL="6123165" indent="-408211" defTabSz="816422">
              <a:spcBef>
                <a:spcPct val="20000"/>
              </a:spcBef>
              <a:buFont typeface="Arial"/>
              <a:buChar char="•"/>
              <a:defRPr sz="3600"/>
            </a:lvl8pPr>
            <a:lvl9pPr marL="6939587" indent="-408211" defTabSz="816422">
              <a:spcBef>
                <a:spcPct val="20000"/>
              </a:spcBef>
              <a:buFont typeface="Arial"/>
              <a:buChar char="•"/>
              <a:defRPr sz="3600"/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Define Bin Coordinates</a:t>
            </a:r>
          </a:p>
        </p:txBody>
      </p:sp>
      <p:sp>
        <p:nvSpPr>
          <p:cNvPr id="46" name="Content Placeholder 2">
            <a:extLst>
              <a:ext uri="{FF2B5EF4-FFF2-40B4-BE49-F238E27FC236}">
                <a16:creationId xmlns:a16="http://schemas.microsoft.com/office/drawing/2014/main" id="{286E0340-069D-40D2-A182-B204E36D2310}"/>
              </a:ext>
            </a:extLst>
          </p:cNvPr>
          <p:cNvSpPr txBox="1">
            <a:spLocks/>
          </p:cNvSpPr>
          <p:nvPr/>
        </p:nvSpPr>
        <p:spPr>
          <a:xfrm>
            <a:off x="2464256" y="3162877"/>
            <a:ext cx="2587325" cy="1986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119938" anchor="ctr"/>
          <a:lstStyle>
            <a:defPPr>
              <a:defRPr lang="de-DE"/>
            </a:defPPr>
            <a:lvl1pPr indent="0" algn="ctr" defTabSz="816177">
              <a:spcBef>
                <a:spcPts val="0"/>
              </a:spcBef>
              <a:buClr>
                <a:srgbClr val="F27923"/>
              </a:buClr>
              <a:buFont typeface="Arial"/>
              <a:buNone/>
              <a:defRPr sz="1550" b="1" i="0">
                <a:solidFill>
                  <a:srgbClr val="FFFFFF"/>
                </a:solidFill>
                <a:latin typeface="+mn-lt"/>
                <a:cs typeface="Proxima Nova Light"/>
              </a:defRPr>
            </a:lvl1pPr>
            <a:lvl2pPr marL="72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2pPr>
            <a:lvl3pPr marL="108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3pPr>
            <a:lvl4pPr marL="144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4pPr>
            <a:lvl5pPr marL="180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5pPr>
            <a:lvl6pPr marL="4490321" indent="-408211" defTabSz="816422">
              <a:spcBef>
                <a:spcPct val="20000"/>
              </a:spcBef>
              <a:buFont typeface="Arial"/>
              <a:buChar char="•"/>
              <a:defRPr sz="3600"/>
            </a:lvl6pPr>
            <a:lvl7pPr marL="5306743" indent="-408211" defTabSz="816422">
              <a:spcBef>
                <a:spcPct val="20000"/>
              </a:spcBef>
              <a:buFont typeface="Arial"/>
              <a:buChar char="•"/>
              <a:defRPr sz="3600"/>
            </a:lvl7pPr>
            <a:lvl8pPr marL="6123165" indent="-408211" defTabSz="816422">
              <a:spcBef>
                <a:spcPct val="20000"/>
              </a:spcBef>
              <a:buFont typeface="Arial"/>
              <a:buChar char="•"/>
              <a:defRPr sz="3600"/>
            </a:lvl8pPr>
            <a:lvl9pPr marL="6939587" indent="-408211" defTabSz="816422">
              <a:spcBef>
                <a:spcPct val="20000"/>
              </a:spcBef>
              <a:buFont typeface="Arial"/>
              <a:buChar char="•"/>
              <a:defRPr sz="3600"/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Warehouse Layout</a:t>
            </a:r>
          </a:p>
        </p:txBody>
      </p:sp>
      <p:sp>
        <p:nvSpPr>
          <p:cNvPr id="48" name="Content Placeholder 2">
            <a:extLst>
              <a:ext uri="{FF2B5EF4-FFF2-40B4-BE49-F238E27FC236}">
                <a16:creationId xmlns:a16="http://schemas.microsoft.com/office/drawing/2014/main" id="{E8318F57-8902-464F-BC19-74978EA2B4E8}"/>
              </a:ext>
            </a:extLst>
          </p:cNvPr>
          <p:cNvSpPr txBox="1">
            <a:spLocks/>
          </p:cNvSpPr>
          <p:nvPr/>
        </p:nvSpPr>
        <p:spPr>
          <a:xfrm>
            <a:off x="2464256" y="3392903"/>
            <a:ext cx="2587325" cy="1986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119938" anchor="ctr"/>
          <a:lstStyle>
            <a:defPPr>
              <a:defRPr lang="de-DE"/>
            </a:defPPr>
            <a:lvl1pPr indent="0" algn="ctr" defTabSz="816177">
              <a:spcBef>
                <a:spcPts val="0"/>
              </a:spcBef>
              <a:buClr>
                <a:srgbClr val="F27923"/>
              </a:buClr>
              <a:buFont typeface="Arial"/>
              <a:buNone/>
              <a:defRPr sz="1550" b="1" i="0">
                <a:solidFill>
                  <a:srgbClr val="FFFFFF"/>
                </a:solidFill>
                <a:latin typeface="+mn-lt"/>
                <a:cs typeface="Proxima Nova Light"/>
              </a:defRPr>
            </a:lvl1pPr>
            <a:lvl2pPr marL="72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2pPr>
            <a:lvl3pPr marL="108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3pPr>
            <a:lvl4pPr marL="144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4pPr>
            <a:lvl5pPr marL="180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5pPr>
            <a:lvl6pPr marL="4490321" indent="-408211" defTabSz="816422">
              <a:spcBef>
                <a:spcPct val="20000"/>
              </a:spcBef>
              <a:buFont typeface="Arial"/>
              <a:buChar char="•"/>
              <a:defRPr sz="3600"/>
            </a:lvl6pPr>
            <a:lvl7pPr marL="5306743" indent="-408211" defTabSz="816422">
              <a:spcBef>
                <a:spcPct val="20000"/>
              </a:spcBef>
              <a:buFont typeface="Arial"/>
              <a:buChar char="•"/>
              <a:defRPr sz="3600"/>
            </a:lvl7pPr>
            <a:lvl8pPr marL="6123165" indent="-408211" defTabSz="816422">
              <a:spcBef>
                <a:spcPct val="20000"/>
              </a:spcBef>
              <a:buFont typeface="Arial"/>
              <a:buChar char="•"/>
              <a:defRPr sz="3600"/>
            </a:lvl8pPr>
            <a:lvl9pPr marL="6939587" indent="-408211" defTabSz="816422">
              <a:spcBef>
                <a:spcPct val="20000"/>
              </a:spcBef>
              <a:buFont typeface="Arial"/>
              <a:buChar char="•"/>
              <a:defRPr sz="3600"/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Warehouse Operation Overview</a:t>
            </a:r>
          </a:p>
        </p:txBody>
      </p:sp>
      <p:sp>
        <p:nvSpPr>
          <p:cNvPr id="49" name="Content Placeholder 2">
            <a:extLst>
              <a:ext uri="{FF2B5EF4-FFF2-40B4-BE49-F238E27FC236}">
                <a16:creationId xmlns:a16="http://schemas.microsoft.com/office/drawing/2014/main" id="{561215BE-3921-462D-A8E5-B1C5E5725D79}"/>
              </a:ext>
            </a:extLst>
          </p:cNvPr>
          <p:cNvSpPr txBox="1">
            <a:spLocks/>
          </p:cNvSpPr>
          <p:nvPr/>
        </p:nvSpPr>
        <p:spPr>
          <a:xfrm>
            <a:off x="2464256" y="3629431"/>
            <a:ext cx="2587325" cy="1986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119938" anchor="ctr"/>
          <a:lstStyle>
            <a:defPPr>
              <a:defRPr lang="de-DE"/>
            </a:defPPr>
            <a:lvl1pPr indent="0" algn="ctr" defTabSz="816177">
              <a:spcBef>
                <a:spcPts val="0"/>
              </a:spcBef>
              <a:buClr>
                <a:srgbClr val="F27923"/>
              </a:buClr>
              <a:buFont typeface="Arial"/>
              <a:buNone/>
              <a:defRPr sz="1550" b="1" i="0">
                <a:solidFill>
                  <a:srgbClr val="FFFFFF"/>
                </a:solidFill>
                <a:latin typeface="+mn-lt"/>
                <a:cs typeface="Proxima Nova Light"/>
              </a:defRPr>
            </a:lvl1pPr>
            <a:lvl2pPr marL="72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2pPr>
            <a:lvl3pPr marL="108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3pPr>
            <a:lvl4pPr marL="144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4pPr>
            <a:lvl5pPr marL="180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5pPr>
            <a:lvl6pPr marL="4490321" indent="-408211" defTabSz="816422">
              <a:spcBef>
                <a:spcPct val="20000"/>
              </a:spcBef>
              <a:buFont typeface="Arial"/>
              <a:buChar char="•"/>
              <a:defRPr sz="3600"/>
            </a:lvl6pPr>
            <a:lvl7pPr marL="5306743" indent="-408211" defTabSz="816422">
              <a:spcBef>
                <a:spcPct val="20000"/>
              </a:spcBef>
              <a:buFont typeface="Arial"/>
              <a:buChar char="•"/>
              <a:defRPr sz="3600"/>
            </a:lvl7pPr>
            <a:lvl8pPr marL="6123165" indent="-408211" defTabSz="816422">
              <a:spcBef>
                <a:spcPct val="20000"/>
              </a:spcBef>
              <a:buFont typeface="Arial"/>
              <a:buChar char="•"/>
              <a:defRPr sz="3600"/>
            </a:lvl8pPr>
            <a:lvl9pPr marL="6939587" indent="-408211" defTabSz="816422">
              <a:spcBef>
                <a:spcPct val="20000"/>
              </a:spcBef>
              <a:buFont typeface="Arial"/>
              <a:buChar char="•"/>
              <a:defRPr sz="3600"/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Monitor Live Optimizations</a:t>
            </a:r>
          </a:p>
        </p:txBody>
      </p:sp>
      <p:sp>
        <p:nvSpPr>
          <p:cNvPr id="50" name="Content Placeholder 2">
            <a:extLst>
              <a:ext uri="{FF2B5EF4-FFF2-40B4-BE49-F238E27FC236}">
                <a16:creationId xmlns:a16="http://schemas.microsoft.com/office/drawing/2014/main" id="{10B48529-78A5-4B4C-BB9D-6B2077A7BFEB}"/>
              </a:ext>
            </a:extLst>
          </p:cNvPr>
          <p:cNvSpPr txBox="1">
            <a:spLocks/>
          </p:cNvSpPr>
          <p:nvPr/>
        </p:nvSpPr>
        <p:spPr>
          <a:xfrm>
            <a:off x="2464268" y="3876774"/>
            <a:ext cx="2587325" cy="1986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119938" anchor="ctr"/>
          <a:lstStyle>
            <a:defPPr>
              <a:defRPr lang="de-DE"/>
            </a:defPPr>
            <a:lvl1pPr indent="0" algn="ctr" defTabSz="816177">
              <a:spcBef>
                <a:spcPts val="0"/>
              </a:spcBef>
              <a:buClr>
                <a:srgbClr val="F27923"/>
              </a:buClr>
              <a:buFont typeface="Arial"/>
              <a:buNone/>
              <a:defRPr sz="1550" b="1" i="0">
                <a:solidFill>
                  <a:srgbClr val="FFFFFF"/>
                </a:solidFill>
                <a:latin typeface="+mn-lt"/>
                <a:cs typeface="Proxima Nova Light"/>
              </a:defRPr>
            </a:lvl1pPr>
            <a:lvl2pPr marL="72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2pPr>
            <a:lvl3pPr marL="108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3pPr>
            <a:lvl4pPr marL="144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4pPr>
            <a:lvl5pPr marL="180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5pPr>
            <a:lvl6pPr marL="4490321" indent="-408211" defTabSz="816422">
              <a:spcBef>
                <a:spcPct val="20000"/>
              </a:spcBef>
              <a:buFont typeface="Arial"/>
              <a:buChar char="•"/>
              <a:defRPr sz="3600"/>
            </a:lvl6pPr>
            <a:lvl7pPr marL="5306743" indent="-408211" defTabSz="816422">
              <a:spcBef>
                <a:spcPct val="20000"/>
              </a:spcBef>
              <a:buFont typeface="Arial"/>
              <a:buChar char="•"/>
              <a:defRPr sz="3600"/>
            </a:lvl7pPr>
            <a:lvl8pPr marL="6123165" indent="-408211" defTabSz="816422">
              <a:spcBef>
                <a:spcPct val="20000"/>
              </a:spcBef>
              <a:buFont typeface="Arial"/>
              <a:buChar char="•"/>
              <a:defRPr sz="3600"/>
            </a:lvl8pPr>
            <a:lvl9pPr marL="6939587" indent="-408211" defTabSz="816422">
              <a:spcBef>
                <a:spcPct val="20000"/>
              </a:spcBef>
              <a:buFont typeface="Arial"/>
              <a:buChar char="•"/>
              <a:defRPr sz="3600"/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Simulate Order Assignments</a:t>
            </a:r>
          </a:p>
        </p:txBody>
      </p:sp>
      <p:sp>
        <p:nvSpPr>
          <p:cNvPr id="51" name="Content Placeholder 2">
            <a:extLst>
              <a:ext uri="{FF2B5EF4-FFF2-40B4-BE49-F238E27FC236}">
                <a16:creationId xmlns:a16="http://schemas.microsoft.com/office/drawing/2014/main" id="{0F325A38-0CEB-4D1C-A980-9EDC206B168B}"/>
              </a:ext>
            </a:extLst>
          </p:cNvPr>
          <p:cNvSpPr txBox="1">
            <a:spLocks/>
          </p:cNvSpPr>
          <p:nvPr/>
        </p:nvSpPr>
        <p:spPr>
          <a:xfrm>
            <a:off x="2475021" y="4402448"/>
            <a:ext cx="2587335" cy="198654"/>
          </a:xfrm>
          <a:prstGeom prst="rect">
            <a:avLst/>
          </a:prstGeom>
          <a:solidFill>
            <a:schemeClr val="accent1"/>
          </a:solidFill>
        </p:spPr>
        <p:txBody>
          <a:bodyPr lIns="119938" anchor="ctr"/>
          <a:lstStyle>
            <a:defPPr>
              <a:defRPr lang="de-DE"/>
            </a:defPPr>
            <a:lvl1pPr indent="0" algn="ctr" defTabSz="816177">
              <a:spcBef>
                <a:spcPts val="0"/>
              </a:spcBef>
              <a:buClr>
                <a:srgbClr val="F27923"/>
              </a:buClr>
              <a:buFont typeface="Arial"/>
              <a:buNone/>
              <a:defRPr sz="1550" b="1" i="0">
                <a:solidFill>
                  <a:srgbClr val="FFFFFF"/>
                </a:solidFill>
                <a:latin typeface="+mn-lt"/>
                <a:cs typeface="Proxima Nova Light"/>
              </a:defRPr>
            </a:lvl1pPr>
            <a:lvl2pPr marL="72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2pPr>
            <a:lvl3pPr marL="108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3pPr>
            <a:lvl4pPr marL="144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4pPr>
            <a:lvl5pPr marL="180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5pPr>
            <a:lvl6pPr marL="4490321" indent="-408211" defTabSz="816422">
              <a:spcBef>
                <a:spcPct val="20000"/>
              </a:spcBef>
              <a:buFont typeface="Arial"/>
              <a:buChar char="•"/>
              <a:defRPr sz="3600"/>
            </a:lvl6pPr>
            <a:lvl7pPr marL="5306743" indent="-408211" defTabSz="816422">
              <a:spcBef>
                <a:spcPct val="20000"/>
              </a:spcBef>
              <a:buFont typeface="Arial"/>
              <a:buChar char="•"/>
              <a:defRPr sz="3600"/>
            </a:lvl7pPr>
            <a:lvl8pPr marL="6123165" indent="-408211" defTabSz="816422">
              <a:spcBef>
                <a:spcPct val="20000"/>
              </a:spcBef>
              <a:buFont typeface="Arial"/>
              <a:buChar char="•"/>
              <a:defRPr sz="3600"/>
            </a:lvl8pPr>
            <a:lvl9pPr marL="6939587" indent="-408211" defTabSz="816422">
              <a:spcBef>
                <a:spcPct val="20000"/>
              </a:spcBef>
              <a:buFont typeface="Arial"/>
              <a:buChar char="•"/>
              <a:defRPr sz="3600"/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Define Optimization Settings</a:t>
            </a:r>
          </a:p>
        </p:txBody>
      </p:sp>
      <p:sp>
        <p:nvSpPr>
          <p:cNvPr id="52" name="Content Placeholder 2">
            <a:extLst>
              <a:ext uri="{FF2B5EF4-FFF2-40B4-BE49-F238E27FC236}">
                <a16:creationId xmlns:a16="http://schemas.microsoft.com/office/drawing/2014/main" id="{9DE26A23-F507-441F-BA31-B193C68AC464}"/>
              </a:ext>
            </a:extLst>
          </p:cNvPr>
          <p:cNvSpPr txBox="1">
            <a:spLocks/>
          </p:cNvSpPr>
          <p:nvPr/>
        </p:nvSpPr>
        <p:spPr>
          <a:xfrm>
            <a:off x="2475006" y="5366645"/>
            <a:ext cx="2587325" cy="198654"/>
          </a:xfrm>
          <a:prstGeom prst="rect">
            <a:avLst/>
          </a:prstGeom>
          <a:solidFill>
            <a:schemeClr val="accent1"/>
          </a:solidFill>
        </p:spPr>
        <p:txBody>
          <a:bodyPr lIns="119938" anchor="ctr"/>
          <a:lstStyle>
            <a:defPPr>
              <a:defRPr lang="de-DE"/>
            </a:defPPr>
            <a:lvl1pPr indent="0" algn="ctr" defTabSz="816177">
              <a:spcBef>
                <a:spcPts val="0"/>
              </a:spcBef>
              <a:buClr>
                <a:srgbClr val="F27923"/>
              </a:buClr>
              <a:buFont typeface="Arial"/>
              <a:buNone/>
              <a:defRPr sz="1550" b="1" i="0">
                <a:solidFill>
                  <a:srgbClr val="FFFFFF"/>
                </a:solidFill>
                <a:latin typeface="+mn-lt"/>
                <a:cs typeface="Proxima Nova Light"/>
              </a:defRPr>
            </a:lvl1pPr>
            <a:lvl2pPr marL="72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2pPr>
            <a:lvl3pPr marL="108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3pPr>
            <a:lvl4pPr marL="144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4pPr>
            <a:lvl5pPr marL="180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5pPr>
            <a:lvl6pPr marL="4490321" indent="-408211" defTabSz="816422">
              <a:spcBef>
                <a:spcPct val="20000"/>
              </a:spcBef>
              <a:buFont typeface="Arial"/>
              <a:buChar char="•"/>
              <a:defRPr sz="3600"/>
            </a:lvl6pPr>
            <a:lvl7pPr marL="5306743" indent="-408211" defTabSz="816422">
              <a:spcBef>
                <a:spcPct val="20000"/>
              </a:spcBef>
              <a:buFont typeface="Arial"/>
              <a:buChar char="•"/>
              <a:defRPr sz="3600"/>
            </a:lvl7pPr>
            <a:lvl8pPr marL="6123165" indent="-408211" defTabSz="816422">
              <a:spcBef>
                <a:spcPct val="20000"/>
              </a:spcBef>
              <a:buFont typeface="Arial"/>
              <a:buChar char="•"/>
              <a:defRPr sz="3600"/>
            </a:lvl8pPr>
            <a:lvl9pPr marL="6939587" indent="-408211" defTabSz="816422">
              <a:spcBef>
                <a:spcPct val="20000"/>
              </a:spcBef>
              <a:buFont typeface="Arial"/>
              <a:buChar char="•"/>
              <a:defRPr sz="3600"/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Upload Warehouse Data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3906251-F340-4664-A4A5-5F554B7F4F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85017" y="1533047"/>
            <a:ext cx="5696492" cy="40498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E7C28864-24D3-4A14-86B7-D6104E749F8E}"/>
              </a:ext>
            </a:extLst>
          </p:cNvPr>
          <p:cNvSpPr txBox="1">
            <a:spLocks/>
          </p:cNvSpPr>
          <p:nvPr/>
        </p:nvSpPr>
        <p:spPr>
          <a:xfrm>
            <a:off x="2464245" y="4140815"/>
            <a:ext cx="2587336" cy="20073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lIns="119938" anchor="ctr"/>
          <a:lstStyle>
            <a:defPPr>
              <a:defRPr lang="de-DE"/>
            </a:defPPr>
            <a:lvl1pPr indent="0" algn="ctr" defTabSz="816177">
              <a:spcBef>
                <a:spcPts val="0"/>
              </a:spcBef>
              <a:buClr>
                <a:srgbClr val="F27923"/>
              </a:buClr>
              <a:buFont typeface="Arial"/>
              <a:buNone/>
              <a:defRPr sz="1550" b="1" i="0">
                <a:solidFill>
                  <a:srgbClr val="FFFFFF"/>
                </a:solidFill>
                <a:latin typeface="+mn-lt"/>
                <a:cs typeface="Proxima Nova Light"/>
              </a:defRPr>
            </a:lvl1pPr>
            <a:lvl2pPr marL="72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2pPr>
            <a:lvl3pPr marL="1080000" indent="-360000" defTabSz="816422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2800" b="0" i="0">
                <a:latin typeface="Proxima Nova Light"/>
                <a:cs typeface="Proxima Nova Light"/>
              </a:defRPr>
            </a:lvl3pPr>
            <a:lvl4pPr marL="144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4pPr>
            <a:lvl5pPr marL="1800000" indent="-360000" defTabSz="816422">
              <a:spcBef>
                <a:spcPts val="0"/>
              </a:spcBef>
              <a:buClr>
                <a:schemeClr val="accent3"/>
              </a:buClr>
              <a:buChar char="•"/>
              <a:defRPr sz="2800" b="0" i="0">
                <a:latin typeface="Proxima Nova Light"/>
                <a:cs typeface="Proxima Nova Light"/>
              </a:defRPr>
            </a:lvl5pPr>
            <a:lvl6pPr marL="4490321" indent="-408211" defTabSz="816422">
              <a:spcBef>
                <a:spcPct val="20000"/>
              </a:spcBef>
              <a:buFont typeface="Arial"/>
              <a:buChar char="•"/>
              <a:defRPr sz="3600"/>
            </a:lvl6pPr>
            <a:lvl7pPr marL="5306743" indent="-408211" defTabSz="816422">
              <a:spcBef>
                <a:spcPct val="20000"/>
              </a:spcBef>
              <a:buFont typeface="Arial"/>
              <a:buChar char="•"/>
              <a:defRPr sz="3600"/>
            </a:lvl7pPr>
            <a:lvl8pPr marL="6123165" indent="-408211" defTabSz="816422">
              <a:spcBef>
                <a:spcPct val="20000"/>
              </a:spcBef>
              <a:buFont typeface="Arial"/>
              <a:buChar char="•"/>
              <a:defRPr sz="3600"/>
            </a:lvl8pPr>
            <a:lvl9pPr marL="6939587" indent="-408211" defTabSz="816422">
              <a:spcBef>
                <a:spcPct val="20000"/>
              </a:spcBef>
              <a:buFont typeface="Arial"/>
              <a:buChar char="•"/>
              <a:defRPr sz="3600"/>
            </a:lvl9pPr>
          </a:lstStyle>
          <a:p>
            <a:r>
              <a:rPr lang="en-US" sz="1200" b="0" dirty="0">
                <a:solidFill>
                  <a:schemeClr val="bg1"/>
                </a:solidFill>
              </a:rPr>
              <a:t>Heat Map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640F5EB1-6556-432A-A66A-4A522E8EED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22132" y="138693"/>
            <a:ext cx="485422" cy="485422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9060397C-9568-4CA7-8BCF-DDF9182E3AD7}"/>
              </a:ext>
            </a:extLst>
          </p:cNvPr>
          <p:cNvSpPr txBox="1"/>
          <p:nvPr/>
        </p:nvSpPr>
        <p:spPr>
          <a:xfrm>
            <a:off x="418898" y="4428360"/>
            <a:ext cx="1833451" cy="553741"/>
          </a:xfrm>
          <a:prstGeom prst="rect">
            <a:avLst/>
          </a:prstGeom>
          <a:noFill/>
        </p:spPr>
        <p:txBody>
          <a:bodyPr wrap="square" lIns="0" tIns="0" rIns="71981" bIns="0" rtlCol="0" anchor="ctr" anchorCtr="0">
            <a:sp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  <a:buClr>
                <a:srgbClr val="F0AB00"/>
              </a:buClr>
              <a:buSzPct val="80000"/>
            </a:pPr>
            <a:r>
              <a:rPr lang="en-US" sz="1799" b="1" kern="0" dirty="0">
                <a:solidFill>
                  <a:schemeClr val="accent1"/>
                </a:solidFill>
                <a:ea typeface="Arial Unicode MS" pitchFamily="34" charset="-128"/>
                <a:cs typeface="Arial Unicode MS" pitchFamily="34" charset="-128"/>
              </a:rPr>
              <a:t>Configuration Expert</a:t>
            </a:r>
          </a:p>
        </p:txBody>
      </p:sp>
    </p:spTree>
    <p:extLst>
      <p:ext uri="{BB962C8B-B14F-4D97-AF65-F5344CB8AC3E}">
        <p14:creationId xmlns:p14="http://schemas.microsoft.com/office/powerpoint/2010/main" val="1556709892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AGENDA" val="TOC TOCShowsSubsections Dividers SectionNumber SlideNumber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/100 [4]&quot; Source=&quot;Harvey 100&quot; /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4/100 [94]&quot; Source=&quot;Harvey 100&quot; /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5/100 [95]&quot; Source=&quot;Harvey 100&quot; /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6/100 [96]&quot; Source=&quot;Harvey 100&quot; /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7/100 [97]&quot; Source=&quot;Harvey 100&quot; /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8/100 [98]&quot; Source=&quot;Harvey 100&quot; /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9/100 [99]&quot; Source=&quot;Harvey 100&quot; /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00/100 [100]&quot; Source=&quot;Harvey 100&quot; /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0/8 [0]&quot; /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1/8 [1]&quot; /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2/8 [2]&quot; /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/100 [5]&quot; Source=&quot;Harvey 100&quot; /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3/8 [3]&quot; /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4/8 [4]&quot; 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5/8 [5]&quot; /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6/8 [6]&quot; /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7/8 [7]&quot; /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8/8 [8]&quot; /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0/4 [0]&quot; /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1/4 [1]&quot; /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2/4 [2]&quot; /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3/4 [3]&quot; /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/100 [6]&quot; Source=&quot;Harvey 100&quot; /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4/4 [4]&quot; /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0/3 [0]&quot; /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1/3 [1]&quot; /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2/3 [2]&quot; /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3/3 [3]&quot; /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True&quot; Source=&quot;Group 4&quot; Layer=&quot;Group 4&quot; /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True&quot; Source=&quot;Group 5&quot; Layer=&quot;Group 5&quot; /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True&quot; Source=&quot;Harvey 8&quot; Layer=&quot;Harvey 8&quot; /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d5f66dcd-7c8d-4661-849b-23a9587c15e3&quot; /&gt;"/>
  <p:tag name="SP_POWERSHAPE" val="&lt;PowerShapeTag ClassVersion=&quot;0&quot; GUID=&quot;81f1f80b-b882-418d-8bbb-9c38d8d27274&quot; IsConsolidated=&quot;False&quot; IsTopLevel=&quot;True&quot; Layer=&quot;Harvey 100&quot; Source=&quot;Harvey 100&quot; /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0/100 [0]&quot; Source=&quot;Harvey 100&quot; 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/100 [7]&quot; Source=&quot;Harvey 100&quot; /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/100 [1]&quot; Source=&quot;Harvey 100&quot; /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/100 [2]&quot; Source=&quot;Harvey 100&quot; 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/100 [3]&quot; Source=&quot;Harvey 100&quot; /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/100 [4]&quot; Source=&quot;Harvey 100&quot; /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/100 [5]&quot; Source=&quot;Harvey 100&quot; /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/100 [6]&quot; Source=&quot;Harvey 100&quot; /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/100 [7]&quot; Source=&quot;Harvey 100&quot; 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/100 [8]&quot; Source=&quot;Harvey 100&quot; /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/100 [9]&quot; Source=&quot;Harvey 100&quot; /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0/100 [10]&quot; Source=&quot;Harvey 100&quot; /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/100 [8]&quot; Source=&quot;Harvey 100&quot; /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1/100 [11]&quot; Source=&quot;Harvey 100&quot; /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2/100 [12]&quot; Source=&quot;Harvey 100&quot; /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3/100 [13]&quot; Source=&quot;Harvey 100&quot; /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4/100 [14]&quot; Source=&quot;Harvey 100&quot; /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5/100 [15]&quot; Source=&quot;Harvey 100&quot; /&gt;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6/100 [16]&quot; Source=&quot;Harvey 100&quot; /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7/100 [17]&quot; Source=&quot;Harvey 100&quot; /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8/100 [18]&quot; Source=&quot;Harvey 100&quot; /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9/100 [19]&quot; Source=&quot;Harvey 100&quot; /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0/100 [20]&quot; Source=&quot;Harvey 100&quot; /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/100 [9]&quot; Source=&quot;Harvey 100&quot; /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1/100 [21]&quot; Source=&quot;Harvey 100&quot; /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2/100 [22]&quot; Source=&quot;Harvey 100&quot; /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3/100 [23]&quot; Source=&quot;Harvey 100&quot; /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4/100 [24]&quot; Source=&quot;Harvey 100&quot; /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5/100 [25]&quot; Source=&quot;Harvey 100&quot; /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6/100 [26]&quot; Source=&quot;Harvey 100&quot; /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7/100 [27]&quot; Source=&quot;Harvey 100&quot; /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8/100 [28]&quot; Source=&quot;Harvey 100&quot; /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9/100 [29]&quot; Source=&quot;Harvey 100&quot; /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0/100 [30]&quot; Source=&quot;Harvey 100&quot; /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0/100 [10]&quot; Source=&quot;Harvey 100&quot; /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1/100 [31]&quot; Source=&quot;Harvey 100&quot; /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2/100 [32]&quot; Source=&quot;Harvey 100&quot; /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3/100 [33]&quot; Source=&quot;Harvey 100&quot; /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4/100 [34]&quot; Source=&quot;Harvey 100&quot; /&gt;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5/100 [35]&quot; Source=&quot;Harvey 100&quot; /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6/100 [36]&quot; Source=&quot;Harvey 100&quot; /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7/100 [37]&quot; Source=&quot;Harvey 100&quot; /&gt;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8/100 [38]&quot; Source=&quot;Harvey 100&quot; /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9/100 [39]&quot; Source=&quot;Harvey 100&quot; /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0/100 [40]&quot; Source=&quot;Harvey 100&quot; /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1/100 [11]&quot; Source=&quot;Harvey 100&quot; /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1/100 [41]&quot; Source=&quot;Harvey 100&quot; /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2/100 [42]&quot; Source=&quot;Harvey 100&quot; 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3/100 [43]&quot; Source=&quot;Harvey 100&quot; /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4/100 [44]&quot; Source=&quot;Harvey 100&quot; /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5/100 [45]&quot; Source=&quot;Harvey 100&quot; 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6/100 [46]&quot; Source=&quot;Harvey 100&quot; /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7/100 [47]&quot; Source=&quot;Harvey 100&quot; 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8/100 [48]&quot; Source=&quot;Harvey 100&quot; /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9/100 [49]&quot; Source=&quot;Harvey 100&quot; /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0/100 [50]&quot; Source=&quot;Harvey 100&quot; /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2/100 [12]&quot; Source=&quot;Harvey 100&quot; /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1/100 [51]&quot; Source=&quot;Harvey 100&quot; /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2/100 [52]&quot; Source=&quot;Harvey 100&quot; /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3/100 [53]&quot; Source=&quot;Harvey 100&quot; 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4/100 [54]&quot; Source=&quot;Harvey 100&quot; /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5/100 [55]&quot; Source=&quot;Harvey 100&quot; /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6/100 [56]&quot; Source=&quot;Harvey 100&quot; /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7/100 [57]&quot; Source=&quot;Harvey 100&quot; /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8/100 [58]&quot; Source=&quot;Harvey 100&quot; /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9/100 [59]&quot; Source=&quot;Harvey 100&quot; 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0/100 [60]&quot; Source=&quot;Harvey 100&quot; /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3/100 [13]&quot; Source=&quot;Harvey 100&quot; /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1/100 [61]&quot; Source=&quot;Harvey 100&quot; /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2/100 [62]&quot; Source=&quot;Harvey 100&quot; /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3/100 [63]&quot; Source=&quot;Harvey 100&quot; /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4/100 [64]&quot; Source=&quot;Harvey 100&quot; /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5/100 [65]&quot; Source=&quot;Harvey 100&quot; /&gt;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6/100 [66]&quot; Source=&quot;Harvey 100&quot; /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7/100 [67]&quot; Source=&quot;Harvey 100&quot; /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8/100 [68]&quot; Source=&quot;Harvey 100&quot; /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9/100 [69]&quot; Source=&quot;Harvey 100&quot; /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0/100 [70]&quot; Source=&quot;Harvey 100&quot; /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True&quot; Source=&quot;Group 4&quot; Layer=&quot;Group 4&quot; /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4/100 [14]&quot; Source=&quot;Harvey 100&quot; /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1/100 [71]&quot; Source=&quot;Harvey 100&quot; /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2/100 [72]&quot; Source=&quot;Harvey 100&quot; /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3/100 [73]&quot; Source=&quot;Harvey 100&quot; /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4/100 [74]&quot; Source=&quot;Harvey 100&quot; /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5/100 [75]&quot; Source=&quot;Harvey 100&quot; /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6/100 [76]&quot; Source=&quot;Harvey 100&quot; /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7/100 [77]&quot; Source=&quot;Harvey 100&quot; /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8/100 [78]&quot; Source=&quot;Harvey 100&quot; /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9/100 [79]&quot; Source=&quot;Harvey 100&quot; /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0/100 [80]&quot; Source=&quot;Harvey 100&quot; /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5/100 [15]&quot; Source=&quot;Harvey 100&quot; /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1/100 [81]&quot; Source=&quot;Harvey 100&quot; /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2/100 [82]&quot; Source=&quot;Harvey 100&quot; /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3/100 [83]&quot; Source=&quot;Harvey 100&quot; /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4/100 [84]&quot; Source=&quot;Harvey 100&quot; /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5/100 [85]&quot; Source=&quot;Harvey 100&quot; /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6/100 [86]&quot; Source=&quot;Harvey 100&quot; /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7/100 [87]&quot; Source=&quot;Harvey 100&quot; /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8/100 [88]&quot; Source=&quot;Harvey 100&quot; /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9/100 [89]&quot; Source=&quot;Harvey 100&quot; /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0/100 [90]&quot; Source=&quot;Harvey 100&quot; /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6/100 [16]&quot; Source=&quot;Harvey 100&quot; /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1/100 [91]&quot; Source=&quot;Harvey 100&quot; /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2/100 [92]&quot; Source=&quot;Harvey 100&quot; /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3/100 [93]&quot; Source=&quot;Harvey 100&quot; /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4/100 [94]&quot; Source=&quot;Harvey 100&quot; /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5/100 [95]&quot; Source=&quot;Harvey 100&quot; /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6/100 [96]&quot; Source=&quot;Harvey 100&quot; /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7/100 [97]&quot; Source=&quot;Harvey 100&quot; /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8/100 [98]&quot; Source=&quot;Harvey 100&quot; /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9/100 [99]&quot; Source=&quot;Harvey 100&quot; /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00/100 [100]&quot; Source=&quot;Harvey 100&quot; /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7/100 [17]&quot; Source=&quot;Harvey 100&quot; /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0/8 [0]&quot; /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1/8 [1]&quot; /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2/8 [2]&quot; /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3/8 [3]&quot; /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4/8 [4]&quot; 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5/8 [5]&quot; /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6/8 [6]&quot; /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7/8 [7]&quot; /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8/8 [8]&quot; /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0/4 [0]&quot; /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8/100 [18]&quot; Source=&quot;Harvey 100&quot; /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1/4 [1]&quot; /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2/4 [2]&quot; /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3/4 [3]&quot; /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4/4 [4]&quot; /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0/3 [0]&quot; /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1/3 [1]&quot; /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2/3 [2]&quot; /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3/3 [3]&quot; /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True&quot; Source=&quot;Group 4&quot; Layer=&quot;Group 4&quot; 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True&quot; Source=&quot;Group 5&quot; Layer=&quot;Group 5&quot; /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9/100 [19]&quot; Source=&quot;Harvey 100&quot; /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True&quot; Source=&quot;Harvey 8&quot; Layer=&quot;Harvey 8&quot; 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d5f66dcd-7c8d-4661-849b-23a9587c15e3&quot; /&gt;"/>
  <p:tag name="SP_POWERSHAPE" val="&lt;PowerShapeTag ClassVersion=&quot;0&quot; GUID=&quot;81f1f80b-b882-418d-8bbb-9c38d8d27274&quot; IsConsolidated=&quot;False&quot; IsTopLevel=&quot;True&quot; Layer=&quot;Harvey 100&quot; Source=&quot;Harvey 100&quot; /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0/100 [0]&quot; Source=&quot;Harvey 100&quot; 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/100 [1]&quot; Source=&quot;Harvey 100&quot; /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/100 [2]&quot; Source=&quot;Harvey 100&quot; /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/100 [3]&quot; Source=&quot;Harvey 100&quot; /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/100 [4]&quot; Source=&quot;Harvey 100&quot; /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/100 [5]&quot; Source=&quot;Harvey 100&quot; 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/100 [6]&quot; Source=&quot;Harvey 100&quot; /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/100 [7]&quot; Source=&quot;Harvey 100&quot; /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0/100 [20]&quot; Source=&quot;Harvey 100&quot; /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/100 [8]&quot; Source=&quot;Harvey 100&quot; 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/100 [9]&quot; Source=&quot;Harvey 100&quot; /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0/100 [10]&quot; Source=&quot;Harvey 100&quot; 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1/100 [11]&quot; Source=&quot;Harvey 100&quot; /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2/100 [12]&quot; Source=&quot;Harvey 100&quot; /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3/100 [13]&quot; Source=&quot;Harvey 100&quot; /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4/100 [14]&quot; Source=&quot;Harvey 100&quot; /&gt;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5/100 [15]&quot; Source=&quot;Harvey 100&quot; /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6/100 [16]&quot; Source=&quot;Harvey 100&quot; /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7/100 [17]&quot; Source=&quot;Harvey 100&quot; /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1/100 [21]&quot; Source=&quot;Harvey 100&quot; /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8/100 [18]&quot; Source=&quot;Harvey 100&quot; /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9/100 [19]&quot; Source=&quot;Harvey 100&quot; /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0/100 [20]&quot; Source=&quot;Harvey 100&quot; /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1/100 [21]&quot; Source=&quot;Harvey 100&quot; /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2/100 [22]&quot; Source=&quot;Harvey 100&quot; /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3/100 [23]&quot; Source=&quot;Harvey 100&quot; /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4/100 [24]&quot; Source=&quot;Harvey 100&quot; /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5/100 [25]&quot; Source=&quot;Harvey 100&quot; /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6/100 [26]&quot; Source=&quot;Harvey 100&quot; /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7/100 [27]&quot; Source=&quot;Harvey 100&quot; /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2/100 [22]&quot; Source=&quot;Harvey 100&quot; /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8/100 [28]&quot; Source=&quot;Harvey 100&quot; /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9/100 [29]&quot; Source=&quot;Harvey 100&quot; /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0/100 [30]&quot; Source=&quot;Harvey 100&quot; /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1/100 [31]&quot; Source=&quot;Harvey 100&quot; /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2/100 [32]&quot; Source=&quot;Harvey 100&quot; /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3/100 [33]&quot; Source=&quot;Harvey 100&quot; /&gt;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4/100 [34]&quot; Source=&quot;Harvey 100&quot; /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5/100 [35]&quot; Source=&quot;Harvey 100&quot; /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6/100 [36]&quot; Source=&quot;Harvey 100&quot; /&gt;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7/100 [37]&quot; Source=&quot;Harvey 100&quot; /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3/100 [23]&quot; Source=&quot;Harvey 100&quot; /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8/100 [38]&quot; Source=&quot;Harvey 100&quot; /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9/100 [39]&quot; Source=&quot;Harvey 100&quot; /&gt;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0/100 [40]&quot; Source=&quot;Harvey 100&quot; /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1/100 [41]&quot; Source=&quot;Harvey 100&quot; /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2/100 [42]&quot; Source=&quot;Harvey 100&quot; /&gt;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3/100 [43]&quot; Source=&quot;Harvey 100&quot; /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4/100 [44]&quot; Source=&quot;Harvey 100&quot; /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5/100 [45]&quot; Source=&quot;Harvey 100&quot; /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6/100 [46]&quot; Source=&quot;Harvey 100&quot; /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7/100 [47]&quot; Source=&quot;Harvey 100&quot; 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True&quot; Source=&quot;Group 5&quot; Layer=&quot;Group 5&quot; /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4/100 [24]&quot; Source=&quot;Harvey 100&quot; /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8/100 [48]&quot; Source=&quot;Harvey 100&quot; /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9/100 [49]&quot; Source=&quot;Harvey 100&quot; /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0/100 [50]&quot; Source=&quot;Harvey 100&quot; /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1/100 [51]&quot; Source=&quot;Harvey 100&quot; /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2/100 [52]&quot; Source=&quot;Harvey 100&quot; /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3/100 [53]&quot; Source=&quot;Harvey 100&quot; /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4/100 [54]&quot; Source=&quot;Harvey 100&quot; /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5/100 [55]&quot; Source=&quot;Harvey 100&quot; /&gt;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6/100 [56]&quot; Source=&quot;Harvey 100&quot; /&gt;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7/100 [57]&quot; Source=&quot;Harvey 100&quot; /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5/100 [25]&quot; Source=&quot;Harvey 100&quot; /&gt;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8/100 [58]&quot; Source=&quot;Harvey 100&quot; /&gt;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9/100 [59]&quot; Source=&quot;Harvey 100&quot; /&gt;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0/100 [60]&quot; Source=&quot;Harvey 100&quot; /&gt;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1/100 [61]&quot; Source=&quot;Harvey 100&quot; /&gt;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2/100 [62]&quot; Source=&quot;Harvey 100&quot; /&gt;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3/100 [63]&quot; Source=&quot;Harvey 100&quot; /&gt;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4/100 [64]&quot; Source=&quot;Harvey 100&quot; /&gt;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5/100 [65]&quot; Source=&quot;Harvey 100&quot; /&gt;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6/100 [66]&quot; Source=&quot;Harvey 100&quot; /&gt;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7/100 [67]&quot; Source=&quot;Harvey 100&quot; /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6/100 [26]&quot; Source=&quot;Harvey 100&quot; /&gt;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8/100 [68]&quot; Source=&quot;Harvey 100&quot; /&gt;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9/100 [69]&quot; Source=&quot;Harvey 100&quot; /&gt;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0/100 [70]&quot; Source=&quot;Harvey 100&quot; /&gt;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1/100 [71]&quot; Source=&quot;Harvey 100&quot; /&gt;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2/100 [72]&quot; Source=&quot;Harvey 100&quot; /&gt;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3/100 [73]&quot; Source=&quot;Harvey 100&quot; /&gt;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4/100 [74]&quot; Source=&quot;Harvey 100&quot; /&gt;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5/100 [75]&quot; Source=&quot;Harvey 100&quot; /&gt;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6/100 [76]&quot; Source=&quot;Harvey 100&quot; /&gt;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7/100 [77]&quot; Source=&quot;Harvey 100&quot; /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7/100 [27]&quot; Source=&quot;Harvey 100&quot; /&gt;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8/100 [78]&quot; Source=&quot;Harvey 100&quot; /&gt;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9/100 [79]&quot; Source=&quot;Harvey 100&quot; /&gt;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0/100 [80]&quot; Source=&quot;Harvey 100&quot; /&gt;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1/100 [81]&quot; Source=&quot;Harvey 100&quot; /&gt;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2/100 [82]&quot; Source=&quot;Harvey 100&quot; /&gt;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3/100 [83]&quot; Source=&quot;Harvey 100&quot; /&gt;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4/100 [84]&quot; Source=&quot;Harvey 100&quot; /&gt;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5/100 [85]&quot; Source=&quot;Harvey 100&quot; /&gt;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6/100 [86]&quot; Source=&quot;Harvey 100&quot; /&gt;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7/100 [87]&quot; Source=&quot;Harvey 100&quot; /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8/100 [28]&quot; Source=&quot;Harvey 100&quot; /&gt;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8/100 [88]&quot; Source=&quot;Harvey 100&quot; /&gt;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9/100 [89]&quot; Source=&quot;Harvey 100&quot; /&gt;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0/100 [90]&quot; Source=&quot;Harvey 100&quot; /&gt;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1/100 [91]&quot; Source=&quot;Harvey 100&quot; /&gt;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2/100 [92]&quot; Source=&quot;Harvey 100&quot; /&gt;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3/100 [93]&quot; Source=&quot;Harvey 100&quot; /&gt;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4/100 [94]&quot; Source=&quot;Harvey 100&quot; /&gt;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5/100 [95]&quot; Source=&quot;Harvey 100&quot; /&gt;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6/100 [96]&quot; Source=&quot;Harvey 100&quot; /&gt;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7/100 [97]&quot; Source=&quot;Harvey 100&quot; /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9/100 [29]&quot; Source=&quot;Harvey 100&quot; /&gt;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8/100 [98]&quot; Source=&quot;Harvey 100&quot; /&gt;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9/100 [99]&quot; Source=&quot;Harvey 100&quot; /&gt;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00/100 [100]&quot; Source=&quot;Harvey 100&quot; /&gt;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0/8 [0]&quot; /&gt;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1/8 [1]&quot; /&gt;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2/8 [2]&quot; /&gt;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3/8 [3]&quot; /&gt;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4/8 [4]&quot; /&gt;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5/8 [5]&quot; /&gt;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6/8 [6]&quot; /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0/100 [30]&quot; Source=&quot;Harvey 100&quot; /&gt;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7/8 [7]&quot; /&gt;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False&quot; Source=&quot;Harvey 8&quot; Layer=&quot;Harvey 8/8 [8]&quot; /&gt;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0/4 [0]&quot; /&gt;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1/4 [1]&quot; /&gt;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2/4 [2]&quot; /&gt;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3/4 [3]&quot; /&gt;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1f6e42f0-6172-48f1-b7b3-938d21934801&quot; /&gt;"/>
  <p:tag name="SP_POWERSHAPE" val="&lt;PowerShapeTag ClassVersion=&quot;0&quot; GUID=&quot;d49074d4-1016-448b-856a-9ab9e2544118&quot; IsConsolidated=&quot;False&quot; IsTopLevel=&quot;False&quot; Source=&quot;Group 5&quot; Layer=&quot;Harvey 4/4 [4]&quot; /&gt;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0/3 [0]&quot; /&gt;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1/3 [1]&quot; /&gt;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2/3 [2]&quot; /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1/100 [31]&quot; Source=&quot;Harvey 100&quot; /&gt;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2915f3e2-8299-477b-bc6f-b8374767579c&quot; /&gt;"/>
  <p:tag name="SP_POWERSHAPE" val="&lt;PowerShapeTag ClassVersion=&quot;0&quot; GUID=&quot;482b1744-6a2c-4e40-b634-2f3943210f4d&quot; IsConsolidated=&quot;False&quot; IsTopLevel=&quot;False&quot; Source=&quot;Group 4&quot; Layer=&quot;Harvey 3/3 [3]&quot; /&gt;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epQQX3Cz5d0mi3_F0y6BJw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2/100 [32]&quot; Source=&quot;Harvey 100&quot; 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3/100 [33]&quot; Source=&quot;Harvey 100&quot; /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3ac6243e-138b-4d24-9233-68986636b925&quot; /&gt;"/>
  <p:tag name="SP_POWERSHAPE" val="&lt;PowerShapeTag ClassVersion=&quot;0&quot; GUID=&quot;b4a0a1cc-0b52-49b0-80fe-c3d6b9aabd20&quot; IsConsolidated=&quot;False&quot; IsTopLevel=&quot;True&quot; Source=&quot;Harvey 8&quot; Layer=&quot;Harvey 8&quot; /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4/100 [34]&quot; Source=&quot;Harvey 100&quot; /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5/100 [35]&quot; Source=&quot;Harvey 100&quot; /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6/100 [36]&quot; Source=&quot;Harvey 100&quot; /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7/100 [37]&quot; Source=&quot;Harvey 100&quot; /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8/100 [38]&quot; Source=&quot;Harvey 100&quot; /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9/100 [39]&quot; Source=&quot;Harvey 100&quot; 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0/100 [40]&quot; Source=&quot;Harvey 100&quot; /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1/100 [41]&quot; Source=&quot;Harvey 100&quot; 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2/100 [42]&quot; Source=&quot;Harvey 100&quot; /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3/100 [43]&quot; Source=&quot;Harvey 100&quot; 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LIBRARY" val="&lt;LibraryShapeTag ClassVersion=&quot;0&quot; GUID=&quot;d5f66dcd-7c8d-4661-849b-23a9587c15e3&quot; /&gt;"/>
  <p:tag name="SP_POWERSHAPE" val="&lt;PowerShapeTag ClassVersion=&quot;0&quot; GUID=&quot;81f1f80b-b882-418d-8bbb-9c38d8d27274&quot; IsConsolidated=&quot;False&quot; IsTopLevel=&quot;True&quot; Layer=&quot;Harvey 100&quot; Source=&quot;Harvey 100&quot; /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4/100 [44]&quot; Source=&quot;Harvey 100&quot; /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5/100 [45]&quot; Source=&quot;Harvey 100&quot; /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6/100 [46]&quot; Source=&quot;Harvey 100&quot; 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7/100 [47]&quot; Source=&quot;Harvey 100&quot; /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8/100 [48]&quot; Source=&quot;Harvey 100&quot; 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49/100 [49]&quot; Source=&quot;Harvey 100&quot; /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0/100 [50]&quot; Source=&quot;Harvey 100&quot; /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1/100 [51]&quot; Source=&quot;Harvey 100&quot; 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2/100 [52]&quot; Source=&quot;Harvey 100&quot; /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3/100 [53]&quot; Source=&quot;Harvey 100&quot; 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0/100 [0]&quot; Source=&quot;Harvey 100&quot; /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4/100 [54]&quot; Source=&quot;Harvey 100&quot; /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5/100 [55]&quot; Source=&quot;Harvey 100&quot; /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6/100 [56]&quot; Source=&quot;Harvey 100&quot; 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7/100 [57]&quot; Source=&quot;Harvey 100&quot; /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8/100 [58]&quot; Source=&quot;Harvey 100&quot; /&gt;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59/100 [59]&quot; Source=&quot;Harvey 100&quot; /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0/100 [60]&quot; Source=&quot;Harvey 100&quot; /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1/100 [61]&quot; Source=&quot;Harvey 100&quot; /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2/100 [62]&quot; Source=&quot;Harvey 100&quot; /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3/100 [63]&quot; Source=&quot;Harvey 100&quot; /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1/100 [1]&quot; Source=&quot;Harvey 100&quot; /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4/100 [64]&quot; Source=&quot;Harvey 100&quot; /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5/100 [65]&quot; Source=&quot;Harvey 100&quot; /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6/100 [66]&quot; Source=&quot;Harvey 100&quot; /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7/100 [67]&quot; Source=&quot;Harvey 100&quot; /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8/100 [68]&quot; Source=&quot;Harvey 100&quot; /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69/100 [69]&quot; Source=&quot;Harvey 100&quot; /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0/100 [70]&quot; Source=&quot;Harvey 100&quot; /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1/100 [71]&quot; Source=&quot;Harvey 100&quot; /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2/100 [72]&quot; Source=&quot;Harvey 100&quot; /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3/100 [73]&quot; Source=&quot;Harvey 100&quot; /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2/100 [2]&quot; Source=&quot;Harvey 100&quot; /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4/100 [74]&quot; Source=&quot;Harvey 100&quot; /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5/100 [75]&quot; Source=&quot;Harvey 100&quot; /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6/100 [76]&quot; Source=&quot;Harvey 100&quot; /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7/100 [77]&quot; Source=&quot;Harvey 100&quot; /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8/100 [78]&quot; Source=&quot;Harvey 100&quot; /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79/100 [79]&quot; Source=&quot;Harvey 100&quot; /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0/100 [80]&quot; Source=&quot;Harvey 100&quot; /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1/100 [81]&quot; Source=&quot;Harvey 100&quot; /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2/100 [82]&quot; Source=&quot;Harvey 100&quot; /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3/100 [83]&quot; Source=&quot;Harvey 100&quot; /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3/100 [3]&quot; Source=&quot;Harvey 100&quot; /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4/100 [84]&quot; Source=&quot;Harvey 100&quot; /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5/100 [85]&quot; Source=&quot;Harvey 100&quot; /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6/100 [86]&quot; Source=&quot;Harvey 100&quot; /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7/100 [87]&quot; Source=&quot;Harvey 100&quot; /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8/100 [88]&quot; Source=&quot;Harvey 100&quot; /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89/100 [89]&quot; Source=&quot;Harvey 100&quot; /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0/100 [90]&quot; Source=&quot;Harvey 100&quot; /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1/100 [91]&quot; Source=&quot;Harvey 100&quot; /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2/100 [92]&quot; Source=&quot;Harvey 100&quot; /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P_POWERSHAPE" val="&lt;PowerShapeTag ClassVersion=&quot;0&quot; GUID=&quot;81f1f80b-b882-418d-8bbb-9c38d8d27274&quot; IsConsolidated=&quot;False&quot; IsTopLevel=&quot;False&quot; Layer=&quot;Harvey 93/100 [93]&quot; Source=&quot;Harvey 100&quot; /&gt;"/>
</p:tagLst>
</file>

<file path=ppt/theme/theme1.xml><?xml version="1.0" encoding="utf-8"?>
<a:theme xmlns:a="http://schemas.openxmlformats.org/drawingml/2006/main" name="SAP 2022 16x9 white">
  <a:themeElements>
    <a:clrScheme name="SAP_colors_2018">
      <a:dk1>
        <a:srgbClr val="000000"/>
      </a:dk1>
      <a:lt1>
        <a:srgbClr val="FFFFFF"/>
      </a:lt1>
      <a:dk2>
        <a:srgbClr val="999999"/>
      </a:dk2>
      <a:lt2>
        <a:srgbClr val="CCCCCC"/>
      </a:lt2>
      <a:accent1>
        <a:srgbClr val="F0AB00"/>
      </a:accent1>
      <a:accent2>
        <a:srgbClr val="666666"/>
      </a:accent2>
      <a:accent3>
        <a:srgbClr val="008FD3"/>
      </a:accent3>
      <a:accent4>
        <a:srgbClr val="4FB81C"/>
      </a:accent4>
      <a:accent5>
        <a:srgbClr val="E35500"/>
      </a:accent5>
      <a:accent6>
        <a:srgbClr val="760A85"/>
      </a:accent6>
      <a:hlink>
        <a:srgbClr val="008FD3"/>
      </a:hlink>
      <a:folHlink>
        <a:srgbClr val="008FD3"/>
      </a:folHlink>
    </a:clrScheme>
    <a:fontScheme name="SAP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noFill/>
        <a:ln w="25400" algn="ctr">
          <a:solidFill>
            <a:schemeClr val="tx1"/>
          </a:solidFill>
          <a:miter lim="800000"/>
          <a:headEnd/>
          <a:tailEnd/>
        </a:ln>
      </a:spPr>
      <a:bodyPr lIns="90000" tIns="72000" rIns="90000" bIns="72000" rtlCol="0" anchor="ctr"/>
      <a:lstStyle>
        <a:defPPr marR="0" algn="ctr" defTabSz="91440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F0AB00"/>
          </a:buClr>
          <a:buSzPct val="80000"/>
          <a:tabLst/>
          <a:defRPr kumimoji="0" sz="1800" b="0" i="0" u="none" strike="noStrike" kern="0" cap="none" spc="0" normalizeH="0" baseline="0" noProof="0" dirty="0" err="1" smtClean="0">
            <a:ln>
              <a:noFill/>
            </a:ln>
            <a:effectLst/>
            <a:uLnTx/>
            <a:uFillTx/>
            <a:ea typeface="Arial Unicode MS" pitchFamily="34" charset="-128"/>
            <a:cs typeface="Arial Unicode MS" pitchFamily="34" charset="-128"/>
          </a:defRPr>
        </a:defPPr>
      </a:lstStyle>
    </a:spDef>
    <a:lnDef>
      <a:spPr>
        <a:ln w="254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fontAlgn="base">
          <a:spcBef>
            <a:spcPct val="50000"/>
          </a:spcBef>
          <a:spcAft>
            <a:spcPct val="0"/>
          </a:spcAft>
          <a:buClr>
            <a:srgbClr val="F0AB00"/>
          </a:buClr>
          <a:buSzPct val="80000"/>
          <a:defRPr sz="1800" kern="0" dirty="0" err="1" smtClean="0">
            <a:ea typeface="Arial Unicode MS" pitchFamily="34" charset="-128"/>
            <a:cs typeface="Arial Unicode MS" pitchFamily="34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6" id="{6EE3CE7A-E618-354C-A911-C8B540FBF846}" vid="{D6A1CD9D-FAE1-404C-ADBB-39144CF68697}"/>
    </a:ext>
  </a:extLst>
</a:theme>
</file>

<file path=ppt/theme/theme2.xml><?xml version="1.0" encoding="utf-8"?>
<a:theme xmlns:a="http://schemas.openxmlformats.org/drawingml/2006/main" name="1_SAP 2022 16x9 black">
  <a:themeElements>
    <a:clrScheme name="SAP_colors_2018">
      <a:dk1>
        <a:srgbClr val="000000"/>
      </a:dk1>
      <a:lt1>
        <a:srgbClr val="FFFFFF"/>
      </a:lt1>
      <a:dk2>
        <a:srgbClr val="999999"/>
      </a:dk2>
      <a:lt2>
        <a:srgbClr val="CCCCCC"/>
      </a:lt2>
      <a:accent1>
        <a:srgbClr val="F0AB00"/>
      </a:accent1>
      <a:accent2>
        <a:srgbClr val="666666"/>
      </a:accent2>
      <a:accent3>
        <a:srgbClr val="008FD3"/>
      </a:accent3>
      <a:accent4>
        <a:srgbClr val="4FB81C"/>
      </a:accent4>
      <a:accent5>
        <a:srgbClr val="E35500"/>
      </a:accent5>
      <a:accent6>
        <a:srgbClr val="760A85"/>
      </a:accent6>
      <a:hlink>
        <a:srgbClr val="008FD3"/>
      </a:hlink>
      <a:folHlink>
        <a:srgbClr val="008FD3"/>
      </a:folHlink>
    </a:clrScheme>
    <a:fontScheme name="SAP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noFill/>
        <a:ln w="25400" algn="ctr">
          <a:solidFill>
            <a:schemeClr val="tx1"/>
          </a:solidFill>
          <a:miter lim="800000"/>
          <a:headEnd/>
          <a:tailEnd/>
        </a:ln>
      </a:spPr>
      <a:bodyPr lIns="90000" tIns="72000" rIns="90000" bIns="72000" rtlCol="0" anchor="ctr"/>
      <a:lstStyle>
        <a:defPPr marR="0" algn="ctr" defTabSz="91440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F0AB00"/>
          </a:buClr>
          <a:buSzPct val="80000"/>
          <a:tabLst/>
          <a:defRPr kumimoji="0" sz="1800" b="0" i="0" u="none" strike="noStrike" kern="0" cap="none" spc="0" normalizeH="0" baseline="0" noProof="0" dirty="0" err="1" smtClean="0">
            <a:ln>
              <a:noFill/>
            </a:ln>
            <a:effectLst/>
            <a:uLnTx/>
            <a:uFillTx/>
            <a:ea typeface="Arial Unicode MS" pitchFamily="34" charset="-128"/>
            <a:cs typeface="Arial Unicode MS" pitchFamily="34" charset="-128"/>
          </a:defRPr>
        </a:defPPr>
      </a:lstStyle>
    </a:spDef>
    <a:lnDef>
      <a:spPr>
        <a:ln w="254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fontAlgn="base">
          <a:spcBef>
            <a:spcPct val="50000"/>
          </a:spcBef>
          <a:spcAft>
            <a:spcPct val="0"/>
          </a:spcAft>
          <a:buClr>
            <a:srgbClr val="F0AB00"/>
          </a:buClr>
          <a:buSzPct val="80000"/>
          <a:defRPr sz="1800" kern="0" dirty="0" err="1" smtClean="0">
            <a:ea typeface="Arial Unicode MS" pitchFamily="34" charset="-128"/>
            <a:cs typeface="Arial Unicode MS" pitchFamily="34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3" id="{98983C72-2C42-1B4B-ADCB-83524493A2CE}" vid="{01356D30-0C5C-804E-8623-53D30802886F}"/>
    </a:ext>
  </a:extLst>
</a:theme>
</file>

<file path=ppt/theme/theme3.xml><?xml version="1.0" encoding="utf-8"?>
<a:theme xmlns:a="http://schemas.openxmlformats.org/drawingml/2006/main" name="SAP 2022 16x9 blue">
  <a:themeElements>
    <a:clrScheme name="SAP_Colors2018 - blue">
      <a:dk1>
        <a:srgbClr val="00195A"/>
      </a:dk1>
      <a:lt1>
        <a:srgbClr val="FFFFFF"/>
      </a:lt1>
      <a:dk2>
        <a:srgbClr val="CCCCCC"/>
      </a:dk2>
      <a:lt2>
        <a:srgbClr val="999999"/>
      </a:lt2>
      <a:accent1>
        <a:srgbClr val="F0AB00"/>
      </a:accent1>
      <a:accent2>
        <a:srgbClr val="666666"/>
      </a:accent2>
      <a:accent3>
        <a:srgbClr val="0076CB"/>
      </a:accent3>
      <a:accent4>
        <a:srgbClr val="4FB81C"/>
      </a:accent4>
      <a:accent5>
        <a:srgbClr val="E35500"/>
      </a:accent5>
      <a:accent6>
        <a:srgbClr val="760A85"/>
      </a:accent6>
      <a:hlink>
        <a:srgbClr val="0076CB"/>
      </a:hlink>
      <a:folHlink>
        <a:srgbClr val="0076CB"/>
      </a:folHlink>
    </a:clrScheme>
    <a:fontScheme name="SAP Font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gray">
        <a:noFill/>
        <a:ln w="25400" algn="ctr">
          <a:solidFill>
            <a:schemeClr val="tx1"/>
          </a:solidFill>
          <a:miter lim="800000"/>
          <a:headEnd/>
          <a:tailEnd/>
        </a:ln>
      </a:spPr>
      <a:bodyPr rot="0" spcFirstLastPara="0" vertOverflow="overflow" horzOverflow="overflow" vert="horz" wrap="square" lIns="90000" tIns="72000" rIns="90000" bIns="72000" numCol="1" spcCol="0" rtlCol="0" fromWordArt="0" anchor="ctr" anchorCtr="0" forceAA="0" compatLnSpc="1">
        <a:prstTxWarp prst="textNoShape">
          <a:avLst/>
        </a:prstTxWarp>
        <a:noAutofit/>
      </a:bodyPr>
      <a:lstStyle>
        <a:defPPr marR="0" algn="ctr" defTabSz="914400" eaLnBrk="1" fontAlgn="base" latinLnBrk="0" hangingPunct="1">
          <a:lnSpc>
            <a:spcPct val="100000"/>
          </a:lnSpc>
          <a:spcBef>
            <a:spcPct val="50000"/>
          </a:spcBef>
          <a:spcAft>
            <a:spcPct val="0"/>
          </a:spcAft>
          <a:buClr>
            <a:srgbClr val="F0AB00"/>
          </a:buClr>
          <a:buSzPct val="80000"/>
          <a:tabLst/>
          <a:defRPr kumimoji="0" sz="1800" b="0" i="0" u="none" strike="noStrike" kern="0" cap="none" spc="0" normalizeH="0" baseline="0" noProof="0" dirty="0" err="1" smtClean="0">
            <a:ln>
              <a:noFill/>
            </a:ln>
            <a:effectLst/>
            <a:uLnTx/>
            <a:uFillTx/>
            <a:ea typeface="Arial Unicode MS" pitchFamily="34" charset="-128"/>
            <a:cs typeface="Arial Unicode MS" pitchFamily="34" charset="-128"/>
          </a:defRPr>
        </a:defPPr>
      </a:lstStyle>
    </a:spDef>
    <a:lnDef>
      <a:spPr>
        <a:ln w="25400">
          <a:solidFill>
            <a:schemeClr val="tx1"/>
          </a:solidFill>
          <a:headEnd type="none" w="med" len="med"/>
          <a:tailEnd type="none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 fontAlgn="base">
          <a:spcBef>
            <a:spcPct val="50000"/>
          </a:spcBef>
          <a:spcAft>
            <a:spcPct val="0"/>
          </a:spcAft>
          <a:buClr>
            <a:srgbClr val="F0AB00"/>
          </a:buClr>
          <a:buSzPct val="80000"/>
          <a:defRPr sz="1800" kern="0" dirty="0" err="1" smtClean="0">
            <a:ea typeface="Arial Unicode MS" pitchFamily="34" charset="-128"/>
            <a:cs typeface="Arial Unicode MS" pitchFamily="34" charset="-128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SAP_2021_16x9_black_and_white" id="{216A5BC3-3210-D145-B37A-A20539300A3E}" vid="{B1CCA417-3311-6E47-9308-B7B054F4E377}"/>
    </a:ext>
  </a:extLst>
</a:theme>
</file>

<file path=ppt/theme/theme4.xml><?xml version="1.0" encoding="utf-8"?>
<a:theme xmlns:a="http://schemas.openxmlformats.org/drawingml/2006/main" name="Office Theme">
  <a:themeElements>
    <a:clrScheme name="SAP_Colors2011_1.1">
      <a:dk1>
        <a:srgbClr val="000000"/>
      </a:dk1>
      <a:lt1>
        <a:srgbClr val="FFFFFF"/>
      </a:lt1>
      <a:dk2>
        <a:srgbClr val="0076CB"/>
      </a:dk2>
      <a:lt2>
        <a:srgbClr val="CCCCCC"/>
      </a:lt2>
      <a:accent1>
        <a:srgbClr val="F0AB00"/>
      </a:accent1>
      <a:accent2>
        <a:srgbClr val="666666"/>
      </a:accent2>
      <a:accent3>
        <a:srgbClr val="0076CB"/>
      </a:accent3>
      <a:accent4>
        <a:srgbClr val="4FB81C"/>
      </a:accent4>
      <a:accent5>
        <a:srgbClr val="E35500"/>
      </a:accent5>
      <a:accent6>
        <a:srgbClr val="760A85"/>
      </a:accent6>
      <a:hlink>
        <a:srgbClr val="666666"/>
      </a:hlink>
      <a:folHlink>
        <a:srgbClr val="CCCCCC"/>
      </a:folHlink>
    </a:clrScheme>
    <a:fontScheme name="SAP_Fonts20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SAP_Colors2011">
      <a:dk1>
        <a:srgbClr val="000000"/>
      </a:dk1>
      <a:lt1>
        <a:srgbClr val="FFFFFF"/>
      </a:lt1>
      <a:dk2>
        <a:srgbClr val="00AFE3"/>
      </a:dk2>
      <a:lt2>
        <a:srgbClr val="CCCCCC"/>
      </a:lt2>
      <a:accent1>
        <a:srgbClr val="FDB913"/>
      </a:accent1>
      <a:accent2>
        <a:srgbClr val="626366"/>
      </a:accent2>
      <a:accent3>
        <a:srgbClr val="0082C9"/>
      </a:accent3>
      <a:accent4>
        <a:srgbClr val="4BBE44"/>
      </a:accent4>
      <a:accent5>
        <a:srgbClr val="B1D249"/>
      </a:accent5>
      <a:accent6>
        <a:srgbClr val="80298F"/>
      </a:accent6>
      <a:hlink>
        <a:srgbClr val="04357B"/>
      </a:hlink>
      <a:folHlink>
        <a:srgbClr val="999999"/>
      </a:folHlink>
    </a:clrScheme>
    <a:fontScheme name="SAP_Fonts2011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10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0.xml"/></Relationships>
</file>

<file path=customXml/_rels/item1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1.xml"/></Relationships>
</file>

<file path=customXml/_rels/item1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2.xml"/></Relationships>
</file>

<file path=customXml/_rels/item1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3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_rels/item5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5.xml"/></Relationships>
</file>

<file path=customXml/_rels/item6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6.xml"/></Relationships>
</file>

<file path=customXml/_rels/item7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7.xml"/></Relationships>
</file>

<file path=customXml/_rels/item8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8.xml"/></Relationships>
</file>

<file path=customXml/_rels/item9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9.xml"/></Relationships>
</file>

<file path=customXml/item1.xml><?xml version="1.0" encoding="utf-8"?>
<TemplafySlideFormConfiguration><![CDATA[{"formFields":[],"formDataEntries":[]}]]></TemplafySlideFormConfiguration>
</file>

<file path=customXml/item10.xml><?xml version="1.0" encoding="utf-8"?>
<TemplafySlideTemplateConfiguration><![CDATA[{"slideVersion":1,"isValidatorEnabled":false,"isLocked":false,"elementsMetadata":[],"slideId":"637546847219967368","enableDocumentContentUpdater":false,"version":"2.0"}]]></TemplafySlideTemplateConfiguration>
</file>

<file path=customXml/item11.xml><?xml version="1.0" encoding="utf-8"?>
<TemplafySlideFormConfiguration><![CDATA[{"formFields":[],"formDataEntries":[]}]]></TemplafySlideFormConfiguration>
</file>

<file path=customXml/item1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ResponsibleContact xmlns="47fc58d8-9f4b-4bc8-b278-c3cb6f298023">
      <UserInfo>
        <DisplayName/>
        <AccountId xsi:nil="true"/>
        <AccountType/>
      </UserInfo>
    </ResponsibleContact>
  </documentManagement>
</p:properties>
</file>

<file path=customXml/item13.xml><?xml version="1.0" encoding="utf-8"?>
<TemplafyFormConfiguration><![CDATA[{"formFields":[{"dataSourceName":"PPTSubBrandLogos","dataSourceFieldName":"Name","distinct":false,"hideIfNoUserInteractionRequired":false,"required":true,"autoSelectFirstOption":false,"shareValue":false,"type":"dropDown","name":"SAPLogo","label":"Select Template"},{"dataSourceName":"Classification","dataSourceFieldName":"Name","distinct":false,"hideIfNoUserInteractionRequired":false,"required":true,"autoSelectFirstOption":false,"shareValue":false,"type":"dropDown","name":"Classification","label":"Select Classification"},{"required":false,"shareValue":false,"type":"datePicker","name":"Date","label":"Date"},{"required":false,"placeholder":"","lines":1,"defaultValue":"{{StringJoin(\" \", UserProfile.FirstName,UserProfile.LastName)}}","shareValue":false,"type":"textBox","name":"SpeakerName","label":"Speaker Name"},{"required":false,"placeholder":"","lines":1,"defaultValue":"{{UserProfile.Email}}","shareValue":false,"type":"textBox","name":"Email","label":"Email"}],"formDataEntries":[{"name":"SAPLogo","value":"YvFCCJr4i9NpRnrWPXVTMQFUGzuS1IzMqMdk8FuaIpA="},{"name":"Classification","value":"bNSU3Pw4Gyc4shCtJaykrx0wvtlxo5J8zr5MhVcSZRA="}]}]]></TemplafyFormConfiguration>
</file>

<file path=customXml/item2.xml><?xml version="1.0" encoding="utf-8"?>
<TemplafySlideFormConfiguration><![CDATA[{"formFields":[],"formDataEntries":[]}]]></TemplafySlideFormConfiguration>
</file>

<file path=customXml/item3.xml><?xml version="1.0" encoding="utf-8"?>
<TemplafySlideTemplateConfiguration><![CDATA[{"slideVersion":1,"isValidatorEnabled":false,"isLocked":false,"elementsMetadata":[{"type":"shape","elementConfiguration":{"image":"{{Form.SAPLogo.SubbrandWhite}}","visibility":"{{IfElse(Equals(Form.SAPLogo.HideSubBrandShape, \"Yes\"), VisibilityType.Hidden, VisibilityType.Visible)}}","disableUpdates":false,"type":"image"}},{"type":"shape","elementConfiguration":{"image":"{{Form.SAPLogo.LogoWhite}}","disableUpdates":false,"type":"image"}}],"slideId":"637836292836062023","enableDocumentContentUpdater":true,"version":"2.0"}]]></TemplafySlideTemplateConfiguration>
</file>

<file path=customXml/item4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5.xml><?xml version="1.0" encoding="utf-8"?>
<TemplafySlideFormConfiguration><![CDATA[{"formFields":[],"formDataEntries":[]}]]></TemplafySlideFormConfiguration>
</file>

<file path=customXml/item6.xml><?xml version="1.0" encoding="utf-8"?>
<TemplafySlideTemplateConfiguration><![CDATA[{"slideVersion":1,"isValidatorEnabled":false,"isLocked":false,"elementsMetadata":[{"type":"shape","elementConfiguration":{"image":"{{Form.SAPLogo.SubbrandWhite}}","visibility":"{{IfElse(Equals(Form.SAPLogo.HideSubBrandShape, \"Yes\"), VisibilityType.Hidden, VisibilityType.Visible)}}","disableUpdates":false,"type":"image"}},{"type":"shape","elementConfiguration":{"image":"{{Form.SAPLogo.LogoWhite}}","disableUpdates":false,"type":"image"}}],"slideId":"637836292836106563","enableDocumentContentUpdater":true,"version":"2.0"}]]></TemplafySlideTemplateConfiguration>
</file>

<file path=customXml/item7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5F0F9DCBF1E94796646FCF98A7C072" ma:contentTypeVersion="13" ma:contentTypeDescription="Create a new document." ma:contentTypeScope="" ma:versionID="5b306df2387467d165757eb5a8cdddaa">
  <xsd:schema xmlns:xsd="http://www.w3.org/2001/XMLSchema" xmlns:xs="http://www.w3.org/2001/XMLSchema" xmlns:p="http://schemas.microsoft.com/office/2006/metadata/properties" xmlns:ns2="0e00d59e-b0d2-4e67-be34-67e465b0fbed" xmlns:ns3="47fc58d8-9f4b-4bc8-b278-c3cb6f298023" targetNamespace="http://schemas.microsoft.com/office/2006/metadata/properties" ma:root="true" ma:fieldsID="eebd9c38828bcd412c0ba6e1c1867684" ns2:_="" ns3:_="">
    <xsd:import namespace="0e00d59e-b0d2-4e67-be34-67e465b0fbed"/>
    <xsd:import namespace="47fc58d8-9f4b-4bc8-b278-c3cb6f298023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ResponsibleContact" minOccurs="0"/>
                <xsd:element ref="ns3:MediaServiceLocation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e00d59e-b0d2-4e67-be34-67e465b0fbed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fc58d8-9f4b-4bc8-b278-c3cb6f29802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ResponsibleContact" ma:index="17" nillable="true" ma:displayName="Responsible Contact" ma:format="Dropdown" ma:list="UserInfo" ma:SharePointGroup="0" ma:internalName="ResponsibleContact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8.xml><?xml version="1.0" encoding="utf-8"?>
<TemplafyTemplateConfiguration><![CDATA[{"elementsMetadata":[{"elementConfiguration":{"binding":"{{ DataSources.Classification[Form.Classification.Name].Display}}","disableUpdates":false,"type":"text"},"type":"shape","id":"10364947-545c-4bfc-80d0-7eacc27c3160"},{"elementConfiguration":{"binding":"{{DataSources.Classification[Form.Classification.Name].Display}}","disableUpdates":false,"type":"text"},"type":"shape","id":"2be4ce97-4f10-40f8-a966-124b208e2f54"},{"elementConfiguration":{"binding":"{{ DataSources.Classification[Form.Classification.Name].Display}}","disableUpdates":false,"type":"text"},"type":"shape","id":"c33b0165-8a87-485a-bb05-ed670b0125bb"},{"elementConfiguration":{"image":"{{Form.SAPLogo.LogoWhite}}","disableUpdates":false,"type":"image"},"type":"shape","id":"3f4e1084-dbc9-4ae1-9557-171be2df84d9"},{"elementConfiguration":{"image":"{{Form.SAPLogo.SubbrandWhite}}","visibility":"{{IfElse(Equals(Form.SAPLogo.HideSubBrandShape, \"Yes\"), VisibilityType.Hidden, VisibilityType.Visible)}}","disableUpdates":false,"type":"image"},"type":"shape","id":"92ce1c60-0c5e-4cf1-b24a-e2fbe8f62dbe"},{"elementConfiguration":{"binding":"{{Form.SpeakerName}}","disableUpdates":false,"type":"text"},"type":"shape","id":"70ee16be-2578-41e6-b079-d60b4e1fdf9d"},{"elementConfiguration":{"binding":"{{Form.Email}}","disableUpdates":false,"type":"text"},"type":"shape","id":"9f7d4cf7-13ca-42f6-97b0-4f44460f305b"},{"elementConfiguration":{"image":"{{Form.SAPLogo.LogoWhite}}","disableUpdates":false,"type":"image"},"type":"shape","id":"49f92e98-8155-43aa-a847-f048e19039f0"},{"elementConfiguration":{"image":"{{Form.SAPLogo.SubbrandWhite}}","visibility":"{{IfElse(Equals(Form.SAPLogo.HideSubBrandShape, \"Yes\"), VisibilityType.Hidden, VisibilityType.Visible)}}","disableUpdates":false,"type":"image"},"type":"shape","id":"a4243aeb-b951-409c-8edf-9d6a0c0c4772"},{"elementConfiguration":{"binding":"{{DataSources.Classification[Form.Classification.Name].Display}}","disableUpdates":false,"type":"text"},"type":"shape","id":"25fb06ba-a426-4721-816a-38fcecbf2049"},{"elementConfiguration":{"binding":"{{StringJoin(\", \", Form.SpeakerName,\"SAP\")}}","disableUpdates":false,"type":"text"},"type":"shape","id":"13547bbe-bfb6-4c34-b033-e201232086ad"},{"elementConfiguration":{"binding":"{{FormatDateTime(Form.Date,\"MMMM dd, yyyy\",\"en-US\")}}","disableUpdates":false,"type":"text"},"type":"shape","id":"441fdfb6-78f7-4526-8113-a8e24908fba8"},{"elementConfiguration":{"image":"{{Form.SAPLogo.LogoWhite}}","disableUpdates":false,"type":"image"},"type":"shape","id":"42886dd6-6ff9-43fe-873a-6ab5e6942d20"},{"elementConfiguration":{"image":"{{Form.SAPLogo.SubbrandWhite}}","visibility":"{{IfElse(Equals(Form.SAPLogo.HideSubBrandShape, \"Yes\"), VisibilityType.Hidden, VisibilityType.Visible)}}","disableUpdates":false,"type":"image"},"type":"shape","id":"1ca64f21-b898-49bd-95b3-a2159712dbc2"},{"elementConfiguration":{"binding":"{{DataSources.Classification[Form.Classification.Name].Display}}","disableUpdates":false,"type":"text"},"type":"shape","id":"492fd1de-2868-4177-92e8-53ecdd75c827"},{"elementConfiguration":{"binding":"{{FormatDateTime(Form.Date,\"MMMM dd, yyyy\",\"en-US\")}}","disableUpdates":false,"type":"text"},"type":"shape","id":"eeefa22e-a753-458f-b328-3f8935423ab3"},{"elementConfiguration":{"binding":"{{StringJoin(\", \", Form.SpeakerName,\"SAP\")}}","disableUpdates":false,"type":"text"},"type":"shape","id":"1b8c9524-4e7c-4424-b9ef-37bd5209f34f"},{"elementConfiguration":{"image":"{{Form.SAPLogo.LogoWhite}}","disableUpdates":false,"type":"image"},"type":"shape","id":"ddef2fb9-3399-462e-8f5a-113d0b69bec4"},{"elementConfiguration":{"image":"{{Form.SAPLogo.SubbrandWhite}}","visibility":"{{IfElse(Equals(Form.SAPLogo.HideSubBrandShape, \"Yes\"), VisibilityType.Hidden, VisibilityType.Visible)}}","disableUpdates":false,"type":"image"},"type":"shape","id":"184d4c17-48e9-4055-97cc-953cf1ae4528"},{"elementConfiguration":{"binding":"{{DataSources.Classification[Form.Classification.Name].Display}}","disableUpdates":false,"type":"text"},"type":"shape","id":"0df4b602-119c-4b4a-9caa-13f4f5bcb926"},{"elementConfiguration":{"binding":"{{FormatDateTime(Form.Date,\"MMMM dd, yyyy\",\"en-US\")}}","disableUpdates":false,"type":"text"},"type":"shape","id":"add257e5-5786-4505-a39d-a5343ae2652c"},{"elementConfiguration":{"binding":"{{StringJoin(\", \", Form.SpeakerName,\"SAP\")}}","disableUpdates":false,"type":"text"},"type":"shape","id":"8d0506fb-0fb3-4735-91e4-07da8ce13bc8"},{"elementConfiguration":{"image":"{{Form.SAPLogo.LogoWhite}}","disableUpdates":false,"type":"image"},"type":"shape","id":"6d86ad4c-569b-4012-8139-d23506a28ad8"},{"elementConfiguration":{"image":"{{Form.SAPLogo.SubbrandWhite}}","visibility":"{{IfElse(Equals(Form.SAPLogo.HideSubBrandShape, \"Yes\"), VisibilityType.Hidden, VisibilityType.Visible)}}","disableUpdates":false,"type":"image"},"type":"shape","id":"8721da9a-be72-4401-a39a-61dd97763676"},{"elementConfiguration":{"binding":"{{DataSources.Classification[Form.Classification.Name].Display}}","disableUpdates":false,"type":"text"},"type":"shape","id":"606da729-deef-4c2b-be2a-7dcbae0abde1"},{"elementConfiguration":{"binding":"{{FormatDateTime(Form.Date,\"MMMM dd, yyyy\",\"en-US\")}}","disableUpdates":false,"type":"text"},"type":"shape","id":"2e740e27-d291-467d-afc1-e82514af2a54"},{"elementConfiguration":{"binding":"{{StringJoin(\", \", Form.SpeakerName,\"SAP\")}}","disableUpdates":false,"type":"text"},"type":"shape","id":"0c82b060-573c-4bfd-95a9-273ccde78a2c"},{"elementConfiguration":{"image":"{{Form.SAPLogo.LogoBlack}}","disableUpdates":false,"type":"image"},"type":"shape","id":"684c14e8-7d5c-4273-8085-96a481d0fa8e"},{"elementConfiguration":{"image":"{{Form.SAPLogo.SubbrandBlack}}","visibility":"{{IfElse(Equals(Form.SAPLogo.HideSubBrandShape, \"Yes\"), VisibilityType.Hidden, VisibilityType.Visible)}}","disableUpdates":false,"type":"image"},"type":"shape","id":"56edd72c-2099-4290-a81b-0fd1d9fb313c"},{"elementConfiguration":{"binding":"{{DataSources.Classification[Form.Classification.Name].Display}}","disableUpdates":false,"type":"text"},"type":"shape","id":"fdbda870-0b44-4e97-9e6f-39d05158528e"},{"elementConfiguration":{"binding":"{{FormatDateTime(Form.Date,\"MMMM dd, yyyy\",\"en-US\")}}","disableUpdates":false,"type":"text"},"type":"shape","id":"64f358e2-9d6e-48e4-a941-c9d983994581"},{"elementConfiguration":{"binding":"{{StringJoin(\", \", Form.SpeakerName,\"SAP\")}}","disableUpdates":false,"type":"text"},"type":"shape","id":"86e70c62-d2fb-4059-8717-68e4f1eb3b8b"},{"elementConfiguration":{"image":"{{Form.SAPLogo.LogoBlack}}","disableUpdates":false,"type":"image"},"type":"shape","id":"d96cae75-0205-41ac-8660-00d6050a5973"},{"elementConfiguration":{"binding":"{{DataSources.Classification[Form.Classification.Name].Display}}","disableUpdates":false,"type":"text"},"type":"shape","id":"3af2c20f-cba6-45c4-adf8-1f3cf0261fbc"},{"elementConfiguration":{"image":"{{Form.SAPLogo.SubbrandBlack}}","visibility":"{{IfElse(Equals(Form.SAPLogo.HideSubBrandShape, \"Yes\"), VisibilityType.Hidden, VisibilityType.Visible)}}","disableUpdates":false,"type":"image"},"type":"shape","id":"03f4bec7-6b80-4168-80dd-7f8f66b06c53"},{"elementConfiguration":{"binding":"{{DataSources.Classification[Form.Classification.Name].Display}}","disableUpdates":false,"type":"text"},"type":"shape","id":"76f93191-5f1e-4b1d-90f6-b3cca44cfc5f"},{"elementConfiguration":{"binding":"{{FormatDateTime(Form.Date,\"MMMM dd, yyyy\",\"en-US\")}}","disableUpdates":false,"type":"text"},"type":"shape","id":"fcbcde0e-b237-4941-89c5-8186e0467034"},{"elementConfiguration":{"binding":"{{StringJoin(\", \", Form.SpeakerName,\"SAP\")}}","disableUpdates":false,"type":"text"},"type":"shape","id":"0e7cc7f1-a1e1-4a81-8d3f-4266b6c55bb9"},{"elementConfiguration":{"image":"{{Form.SAPLogo.LogoBlack}}","disableUpdates":false,"type":"image"},"type":"shape","id":"bb4d272c-0ba1-4feb-9770-80c4c2e4abe6"},{"elementConfiguration":{"binding":"{{DataSources.Classification[Form.Classification.Name].Display}}","disableUpdates":false,"type":"text"},"type":"shape","id":"92ba0db9-c50d-4ab8-85d2-d264ab99c070"},{"elementConfiguration":{"image":"{{Form.SAPLogo.SubbrandBlack}}","visibility":"{{IfElse(Equals(Form.SAPLogo.HideSubBrandShape, \"Yes\"), VisibilityType.Hidden, VisibilityType.Visible)}}","disableUpdates":false,"type":"image"},"type":"shape","id":"a82d8aa3-ab41-4896-8108-5f6551dbef24"},{"elementConfiguration":{"binding":"{{DataSources.Classification[Form.Classification.Name].Display}}","disableUpdates":false,"type":"text"},"type":"shape","id":"62910f39-94e7-4f05-803f-c94022225877"},{"elementConfiguration":{"binding":"{{FormatDateTime(Form.Date,\"MMMM dd, yyyy\",\"en-US\")}}","disableUpdates":false,"type":"text"},"type":"shape","id":"540d8a2c-b508-4c35-813a-a1351a4c8cb9"},{"elementConfiguration":{"binding":"{{StringJoin(\", \", Form.SpeakerName,\"SAP\")}}","disableUpdates":false,"type":"text"},"type":"shape","id":"0c12cbe1-0103-4cbb-b45b-6922a39387e2"},{"elementConfiguration":{"image":"{{Form.SAPLogo.LogoBlack}}","disableUpdates":false,"type":"image"},"type":"shape","id":"a1247944-1afe-4364-845d-5943689cdbb5"},{"elementConfiguration":{"image":"{{Form.SAPLogo.SubbrandBlack}}","visibility":"{{IfElse(Equals(Form.SAPLogo.HideSubBrandShape, \"Yes\"), VisibilityType.Hidden, VisibilityType.Visible)}}","disableUpdates":false,"type":"image"},"type":"shape","id":"85a63d64-e7a2-445c-ae23-2e5e431d1e99"},{"elementConfiguration":{"binding":"{{Form.SpeakerName}}","disableUpdates":false,"type":"text"},"type":"shape","id":"1c6fee78-2487-42ce-a5f2-4d17e717c173"},{"elementConfiguration":{"binding":"{{Form.Email}}","disableUpdates":false,"type":"text"},"type":"shape","id":"dc183819-495e-4b95-8bcd-31bded4338ce"}],"transformationConfigurations":[],"templateName":"White Template","templateDescription":"","enableDocumentContentUpdater":true,"version":"2.0"}]]></TemplafyTemplateConfiguration>
</file>

<file path=customXml/item9.xml><?xml version="1.0" encoding="utf-8"?>
<TemplafySlideTemplateConfiguration><![CDATA[{"slideVersion":1,"isValidatorEnabled":false,"isLocked":false,"elementsMetadata":[{"elementConfiguration":{"image":"{{Form.SAPLogo.LogoWhite}}","disableUpdates":false,"type":"image"},"type":"shape"},{"elementConfiguration":{"image":"{{Form.SAPLogo.SubbrandWhite}}","visibility":"{{IfElse(Equals(Form.SAPLogo.HideSubBrandShape, \"Yes\"), VisibilityType.Hidden, VisibilityType.Visible)}}","disableUpdates":false,"type":"image"},"type":"shape"},{"elementConfiguration":{"binding":"{{Form.SpeakerName}}","disableUpdates":false,"type":"text"},"type":"shape"},{"elementConfiguration":{"binding":"{{Form.Email}}","disableUpdates":false,"type":"text"},"type":"shape"}],"slideId":"637871651481298579","enableDocumentContentUpdater":true,"version":"2.0"}]]></TemplafySlideTemplateConfiguration>
</file>

<file path=customXml/itemProps1.xml><?xml version="1.0" encoding="utf-8"?>
<ds:datastoreItem xmlns:ds="http://schemas.openxmlformats.org/officeDocument/2006/customXml" ds:itemID="{6676DF0E-1FCC-47B2-AA1F-7966BD03FC82}">
  <ds:schemaRefs/>
</ds:datastoreItem>
</file>

<file path=customXml/itemProps10.xml><?xml version="1.0" encoding="utf-8"?>
<ds:datastoreItem xmlns:ds="http://schemas.openxmlformats.org/officeDocument/2006/customXml" ds:itemID="{CE6C8EE9-E091-493A-9E13-2CE4C3DA7E88}">
  <ds:schemaRefs/>
</ds:datastoreItem>
</file>

<file path=customXml/itemProps11.xml><?xml version="1.0" encoding="utf-8"?>
<ds:datastoreItem xmlns:ds="http://schemas.openxmlformats.org/officeDocument/2006/customXml" ds:itemID="{099A12C3-1BD4-4D9A-BAAC-1927D61656DB}">
  <ds:schemaRefs/>
</ds:datastoreItem>
</file>

<file path=customXml/itemProps12.xml><?xml version="1.0" encoding="utf-8"?>
<ds:datastoreItem xmlns:ds="http://schemas.openxmlformats.org/officeDocument/2006/customXml" ds:itemID="{C1422F45-04DB-421D-8796-270006657806}">
  <ds:schemaRefs>
    <ds:schemaRef ds:uri="http://purl.org/dc/terms/"/>
    <ds:schemaRef ds:uri="http://purl.org/dc/elements/1.1/"/>
    <ds:schemaRef ds:uri="http://schemas.openxmlformats.org/package/2006/metadata/core-properties"/>
    <ds:schemaRef ds:uri="http://schemas.microsoft.com/office/2006/documentManagement/types"/>
    <ds:schemaRef ds:uri="http://www.w3.org/XML/1998/namespace"/>
    <ds:schemaRef ds:uri="47fc58d8-9f4b-4bc8-b278-c3cb6f298023"/>
    <ds:schemaRef ds:uri="http://purl.org/dc/dcmitype/"/>
    <ds:schemaRef ds:uri="http://schemas.microsoft.com/office/infopath/2007/PartnerControls"/>
    <ds:schemaRef ds:uri="0e00d59e-b0d2-4e67-be34-67e465b0fbed"/>
    <ds:schemaRef ds:uri="http://schemas.microsoft.com/office/2006/metadata/properties"/>
  </ds:schemaRefs>
</ds:datastoreItem>
</file>

<file path=customXml/itemProps13.xml><?xml version="1.0" encoding="utf-8"?>
<ds:datastoreItem xmlns:ds="http://schemas.openxmlformats.org/officeDocument/2006/customXml" ds:itemID="{CC49FFC8-2FF3-4057-96F0-3BCD1A4F0351}">
  <ds:schemaRefs/>
</ds:datastoreItem>
</file>

<file path=customXml/itemProps2.xml><?xml version="1.0" encoding="utf-8"?>
<ds:datastoreItem xmlns:ds="http://schemas.openxmlformats.org/officeDocument/2006/customXml" ds:itemID="{10A6F4D9-E835-43D5-8E7C-6E2A09B1A547}">
  <ds:schemaRefs/>
</ds:datastoreItem>
</file>

<file path=customXml/itemProps3.xml><?xml version="1.0" encoding="utf-8"?>
<ds:datastoreItem xmlns:ds="http://schemas.openxmlformats.org/officeDocument/2006/customXml" ds:itemID="{60143FF3-3290-430A-B2BD-45BEBE6E80B1}">
  <ds:schemaRefs/>
</ds:datastoreItem>
</file>

<file path=customXml/itemProps4.xml><?xml version="1.0" encoding="utf-8"?>
<ds:datastoreItem xmlns:ds="http://schemas.openxmlformats.org/officeDocument/2006/customXml" ds:itemID="{291DCB28-1C52-4C0E-804A-6BD2D3F0FB8D}">
  <ds:schemaRefs>
    <ds:schemaRef ds:uri="http://schemas.microsoft.com/sharepoint/v3/contenttype/forms"/>
  </ds:schemaRefs>
</ds:datastoreItem>
</file>

<file path=customXml/itemProps5.xml><?xml version="1.0" encoding="utf-8"?>
<ds:datastoreItem xmlns:ds="http://schemas.openxmlformats.org/officeDocument/2006/customXml" ds:itemID="{60467ADA-75A7-4361-8C2B-20A1B5C79660}">
  <ds:schemaRefs/>
</ds:datastoreItem>
</file>

<file path=customXml/itemProps6.xml><?xml version="1.0" encoding="utf-8"?>
<ds:datastoreItem xmlns:ds="http://schemas.openxmlformats.org/officeDocument/2006/customXml" ds:itemID="{F9415C09-7C35-4E43-8058-C2F9C640DD7F}">
  <ds:schemaRefs/>
</ds:datastoreItem>
</file>

<file path=customXml/itemProps7.xml><?xml version="1.0" encoding="utf-8"?>
<ds:datastoreItem xmlns:ds="http://schemas.openxmlformats.org/officeDocument/2006/customXml" ds:itemID="{B3812128-B7DF-461F-A8F2-831754A1D2F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e00d59e-b0d2-4e67-be34-67e465b0fbed"/>
    <ds:schemaRef ds:uri="47fc58d8-9f4b-4bc8-b278-c3cb6f29802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8.xml><?xml version="1.0" encoding="utf-8"?>
<ds:datastoreItem xmlns:ds="http://schemas.openxmlformats.org/officeDocument/2006/customXml" ds:itemID="{626BBCBB-1894-4E66-BA48-9E91CE3ACBA0}">
  <ds:schemaRefs/>
</ds:datastoreItem>
</file>

<file path=customXml/itemProps9.xml><?xml version="1.0" encoding="utf-8"?>
<ds:datastoreItem xmlns:ds="http://schemas.openxmlformats.org/officeDocument/2006/customXml" ds:itemID="{382C1131-6B8B-4A16-9A07-4A3F53982264}">
  <ds:schemaRefs/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1328</Words>
  <Application>Microsoft Office PowerPoint</Application>
  <PresentationFormat>Custom</PresentationFormat>
  <Paragraphs>235</Paragraphs>
  <Slides>14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27" baseType="lpstr">
      <vt:lpstr>Arial</vt:lpstr>
      <vt:lpstr>Benton Sans</vt:lpstr>
      <vt:lpstr>BentonSans Book</vt:lpstr>
      <vt:lpstr>BentonSans Light</vt:lpstr>
      <vt:lpstr>BentonSans Regular</vt:lpstr>
      <vt:lpstr>Courier New</vt:lpstr>
      <vt:lpstr>Symbol</vt:lpstr>
      <vt:lpstr>Wingdings</vt:lpstr>
      <vt:lpstr>Wingdings</vt:lpstr>
      <vt:lpstr>SAP 2022 16x9 white</vt:lpstr>
      <vt:lpstr>1_SAP 2022 16x9 black</vt:lpstr>
      <vt:lpstr>SAP 2022 16x9 blue</vt:lpstr>
      <vt:lpstr>think-cell Slide</vt:lpstr>
      <vt:lpstr>PowerPoint Presentation</vt:lpstr>
      <vt:lpstr>Content</vt:lpstr>
      <vt:lpstr>SAP Digital Supply Chain Solutions for Deliver</vt:lpstr>
      <vt:lpstr>Warehouse Insights supports intelligent Warehousing through four key pillars</vt:lpstr>
      <vt:lpstr>Key Challenges in Warehouses </vt:lpstr>
      <vt:lpstr>Transforming the Warehousing function With SAP Warehouse Insights</vt:lpstr>
      <vt:lpstr>Transforming the Warehousing function With Warehouse Insight</vt:lpstr>
      <vt:lpstr>SAP Warehouse Insights Innovations 2019</vt:lpstr>
      <vt:lpstr>PowerPoint Presentation</vt:lpstr>
      <vt:lpstr>PowerPoint Presentation</vt:lpstr>
      <vt:lpstr>Integration  Landscape Approach</vt:lpstr>
      <vt:lpstr>Roadmap – SAP Warehouse Insights</vt:lpstr>
      <vt:lpstr>Next Steps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Presentation Title</dc:title>
  <dc:subject/>
  <dc:creator>SAP</dc:creator>
  <cp:keywords>2022/16:9/white</cp:keywords>
  <dc:description/>
  <cp:lastModifiedBy>Fuchs, Mirko</cp:lastModifiedBy>
  <cp:revision>199</cp:revision>
  <dcterms:created xsi:type="dcterms:W3CDTF">2022-05-09T09:16:30Z</dcterms:created>
  <dcterms:modified xsi:type="dcterms:W3CDTF">2022-05-09T09:18:58Z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1101452479</vt:i4>
  </property>
  <property fmtid="{D5CDD505-2E9C-101B-9397-08002B2CF9AE}" pid="3" name="_NewReviewCycle">
    <vt:lpwstr/>
  </property>
  <property fmtid="{D5CDD505-2E9C-101B-9397-08002B2CF9AE}" pid="4" name="_EmailSubject">
    <vt:lpwstr>SAP - PPT Exploration (Updated)</vt:lpwstr>
  </property>
  <property fmtid="{D5CDD505-2E9C-101B-9397-08002B2CF9AE}" pid="5" name="_AuthorEmail">
    <vt:lpwstr>heidi.bitz@sap.com</vt:lpwstr>
  </property>
  <property fmtid="{D5CDD505-2E9C-101B-9397-08002B2CF9AE}" pid="6" name="_AuthorEmailDisplayName">
    <vt:lpwstr>Bitz, Heidi</vt:lpwstr>
  </property>
  <property fmtid="{D5CDD505-2E9C-101B-9397-08002B2CF9AE}" pid="7" name="_PreviousAdHocReviewCycleID">
    <vt:i4>1357826825</vt:i4>
  </property>
  <property fmtid="{D5CDD505-2E9C-101B-9397-08002B2CF9AE}" pid="8" name="ContentTypeId">
    <vt:lpwstr>0x010100615F0F9DCBF1E94796646FCF98A7C072</vt:lpwstr>
  </property>
  <property fmtid="{D5CDD505-2E9C-101B-9397-08002B2CF9AE}" pid="9" name="TemplafyTimeStamp">
    <vt:lpwstr>2022-05-06T10:41:44</vt:lpwstr>
  </property>
  <property fmtid="{D5CDD505-2E9C-101B-9397-08002B2CF9AE}" pid="10" name="TemplafyTenantId">
    <vt:lpwstr>sap</vt:lpwstr>
  </property>
  <property fmtid="{D5CDD505-2E9C-101B-9397-08002B2CF9AE}" pid="11" name="TemplafyTemplateId">
    <vt:lpwstr>637750826308903787</vt:lpwstr>
  </property>
  <property fmtid="{D5CDD505-2E9C-101B-9397-08002B2CF9AE}" pid="12" name="TemplafyUserProfileId">
    <vt:lpwstr>637741099168588562</vt:lpwstr>
  </property>
  <property fmtid="{D5CDD505-2E9C-101B-9397-08002B2CF9AE}" pid="13" name="TemplafyLanguageCode">
    <vt:lpwstr>en-US</vt:lpwstr>
  </property>
  <property fmtid="{D5CDD505-2E9C-101B-9397-08002B2CF9AE}" pid="14" name="TemplafyFromBlank">
    <vt:bool>false</vt:bool>
  </property>
</Properties>
</file>