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Default Extension="y2u"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5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7FFFEAE2_BA51276A.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3" r:id="rId8"/>
    <p:sldMasterId id="2147483885" r:id="rId9"/>
    <p:sldMasterId id="2147483909" r:id="rId10"/>
  </p:sldMasterIdLst>
  <p:notesMasterIdLst>
    <p:notesMasterId r:id="rId39"/>
  </p:notesMasterIdLst>
  <p:handoutMasterIdLst>
    <p:handoutMasterId r:id="rId40"/>
  </p:handoutMasterIdLst>
  <p:sldIdLst>
    <p:sldId id="447" r:id="rId11"/>
    <p:sldId id="2147376489" r:id="rId12"/>
    <p:sldId id="2147376490" r:id="rId13"/>
    <p:sldId id="2147376491" r:id="rId14"/>
    <p:sldId id="2147376507" r:id="rId15"/>
    <p:sldId id="2147376508" r:id="rId16"/>
    <p:sldId id="2147376509" r:id="rId17"/>
    <p:sldId id="2147376510" r:id="rId18"/>
    <p:sldId id="2147478252" r:id="rId19"/>
    <p:sldId id="2147309809" r:id="rId20"/>
    <p:sldId id="2147309821" r:id="rId21"/>
    <p:sldId id="2076137083" r:id="rId22"/>
    <p:sldId id="2147478238" r:id="rId23"/>
    <p:sldId id="2147478239" r:id="rId24"/>
    <p:sldId id="2147478240" r:id="rId25"/>
    <p:sldId id="2147309822" r:id="rId26"/>
    <p:sldId id="2147478241" r:id="rId27"/>
    <p:sldId id="2147309823" r:id="rId28"/>
    <p:sldId id="2147478242" r:id="rId29"/>
    <p:sldId id="2147309824" r:id="rId30"/>
    <p:sldId id="2147478243" r:id="rId31"/>
    <p:sldId id="2147478247" r:id="rId32"/>
    <p:sldId id="2147376496" r:id="rId33"/>
    <p:sldId id="2147309825" r:id="rId34"/>
    <p:sldId id="2147478245" r:id="rId35"/>
    <p:sldId id="2147478244" r:id="rId36"/>
    <p:sldId id="2147478246" r:id="rId37"/>
    <p:sldId id="448" r:id="rId38"/>
  </p:sldIdLst>
  <p:sldSz cx="12195175" cy="6858000"/>
  <p:notesSz cx="6797675" cy="9928225"/>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Setup and Overview" id="{74C9833B-B394-6E45-BBBF-961462B70858}">
          <p14:sldIdLst>
            <p14:sldId id="447"/>
            <p14:sldId id="2147376489"/>
            <p14:sldId id="2147376490"/>
            <p14:sldId id="2147376491"/>
            <p14:sldId id="2147376507"/>
            <p14:sldId id="2147376508"/>
            <p14:sldId id="2147376509"/>
            <p14:sldId id="2147376510"/>
            <p14:sldId id="2147478252"/>
            <p14:sldId id="2147309809"/>
            <p14:sldId id="2147309821"/>
            <p14:sldId id="2076137083"/>
            <p14:sldId id="2147478238"/>
            <p14:sldId id="2147478239"/>
            <p14:sldId id="2147478240"/>
            <p14:sldId id="2147309822"/>
            <p14:sldId id="2147478241"/>
            <p14:sldId id="2147309823"/>
            <p14:sldId id="2147478242"/>
            <p14:sldId id="2147309824"/>
            <p14:sldId id="2147478243"/>
            <p14:sldId id="2147478247"/>
            <p14:sldId id="2147376496"/>
            <p14:sldId id="2147309825"/>
            <p14:sldId id="2147478245"/>
            <p14:sldId id="2147478244"/>
            <p14:sldId id="2147478246"/>
          </p14:sldIdLst>
        </p14:section>
        <p14:section name="Pillars Section" id="{3DF1E4E0-D66C-2541-A9B9-2201BE58C489}">
          <p14:sldIdLst>
            <p14:sldId id="448"/>
          </p14:sldIdLst>
        </p14:section>
        <p14:section name="D20 Section" id="{7075EBD0-F120-4646-8500-325E82723CC5}">
          <p14:sldIdLst/>
        </p14:section>
      </p14:sectionLst>
    </p:ex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64E30C-D318-CDEB-45F9-BB44CE75F44A}" name="Pfaffmann, Gabriele" initials="PG" userId="S::gabriele.pfaffmann@sap.com::a5d826dc-6be5-4842-8352-a81e418e80b2" providerId="AD"/>
  <p188:author id="{31926A5C-6BE8-26DB-6F4D-42C43D297217}" name="Carnatz, Birgit" initials="CB" userId="S::birgit.carnatz@sap.com::c14bffda-b293-4fe6-a756-059a8b920355" providerId="AD"/>
  <p188:author id="{06F0606D-F836-2433-4B19-4A78D2C60798}" name="Merlo, Robert" initials="MR" userId="S::robert.merlo@sap.com::cc179ff0-efca-4560-ab17-1fea5ae5e031" providerId="AD"/>
  <p188:author id="{64526781-EF9A-3ABC-E108-94CEE0F58BBB}" name="Scott Grand" initials="SG" userId="S::scott@yournarrative.com::6de16532-b004-48bf-bb37-008bedc82352" providerId="AD"/>
  <p188:author id="{06D4FE90-E73B-8165-C404-0F31C0E5F6DF}" name="John Holland" initials="JH" userId="S::johnh@yournarrative.com::301c5826-4d8d-4e8c-a082-1277de77e4d5" providerId="AD"/>
  <p188:author id="{C98493CC-68EE-6728-8B09-C8A08468932B}" name="Pickett, Diane" initials="PD" userId="S::diane.pickett@sap.com::76650d4d-154f-49a6-bb81-d1ec82ba8a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n Holland" initials="JH" lastIdx="31" clrIdx="0">
    <p:extLst>
      <p:ext uri="{19B8F6BF-5375-455C-9EA6-DF929625EA0E}">
        <p15:presenceInfo xmlns:p15="http://schemas.microsoft.com/office/powerpoint/2012/main" userId="S::johnh@yournarrative.com::301c5826-4d8d-4e8c-a082-1277de77e4d5" providerId="AD"/>
      </p:ext>
    </p:extLst>
  </p:cmAuthor>
  <p:cmAuthor id="2" name="Scott Grand" initials="SG" lastIdx="7" clrIdx="1">
    <p:extLst>
      <p:ext uri="{19B8F6BF-5375-455C-9EA6-DF929625EA0E}">
        <p15:presenceInfo xmlns:p15="http://schemas.microsoft.com/office/powerpoint/2012/main" userId="S::scott@yournarrative.com::6de16532-b004-48bf-bb37-008bedc82352" providerId="AD"/>
      </p:ext>
    </p:extLst>
  </p:cmAuthor>
  <p:cmAuthor id="3" name="Merlo, Robert" initials="MR" lastIdx="2" clrIdx="2">
    <p:extLst>
      <p:ext uri="{19B8F6BF-5375-455C-9EA6-DF929625EA0E}">
        <p15:presenceInfo xmlns:p15="http://schemas.microsoft.com/office/powerpoint/2012/main" userId="S::robert.merlo@sap.com::cc179ff0-efca-4560-ab17-1fea5ae5e0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100"/>
    <a:srgbClr val="93C939"/>
    <a:srgbClr val="0076CA"/>
    <a:srgbClr val="4FB81C"/>
    <a:srgbClr val="BBDC50"/>
    <a:srgbClr val="EB7300"/>
    <a:srgbClr val="999999"/>
    <a:srgbClr val="CCCCCC"/>
    <a:srgbClr val="FFFFFF"/>
    <a:srgbClr val="D64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73" autoAdjust="0"/>
  </p:normalViewPr>
  <p:slideViewPr>
    <p:cSldViewPr snapToGrid="0">
      <p:cViewPr varScale="1">
        <p:scale>
          <a:sx n="91" d="100"/>
          <a:sy n="91" d="100"/>
        </p:scale>
        <p:origin x="1632" y="58"/>
      </p:cViewPr>
      <p:guideLst>
        <p:guide pos="3841"/>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3.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microsoft.com/office/2018/10/relationships/authors" Target="authors.xml"/><Relationship Id="rId20" Type="http://schemas.openxmlformats.org/officeDocument/2006/relationships/slide" Target="slides/slide10.xml"/><Relationship Id="rId41" Type="http://schemas.openxmlformats.org/officeDocument/2006/relationships/commentAuthors" Target="commentAuthors.xml"/></Relationships>
</file>

<file path=ppt/comments/modernComment_7FFFEAE2_BA51276A.xml><?xml version="1.0" encoding="utf-8"?>
<p188:cmLst xmlns:a="http://schemas.openxmlformats.org/drawingml/2006/main" xmlns:r="http://schemas.openxmlformats.org/officeDocument/2006/relationships" xmlns:p188="http://schemas.microsoft.com/office/powerpoint/2018/8/main">
  <p188:cm id="{47859908-705D-4D71-A9D8-8A4DFC4D9045}" authorId="{31926A5C-6BE8-26DB-6F4D-42C43D297217}" status="resolved" created="2022-12-15T14:30:59.018" complete="100000">
    <ac:deMkLst xmlns:ac="http://schemas.microsoft.com/office/drawing/2013/main/command">
      <pc:docMk xmlns:pc="http://schemas.microsoft.com/office/powerpoint/2013/main/command"/>
      <pc:sldMk xmlns:pc="http://schemas.microsoft.com/office/powerpoint/2013/main/command" cId="3125880682" sldId="2147478242"/>
      <ac:spMk id="5" creationId="{37BC863F-F15E-B43F-A97F-6574C560027C}"/>
    </ac:deMkLst>
    <p188:txBody>
      <a:bodyPr/>
      <a:lstStyle/>
      <a:p>
        <a:r>
          <a:rPr lang="en-DE"/>
          <a:t>Proposals: 
Solve and prevent quality issues in collaboration with internal and external stakeholders.
Collaborate with suppliers, external and internal stakeholders to solve and prevent quality issues
Drive problem-solving processes for quality issues in collaboration with internal and external stakeholders</a:t>
        </a:r>
      </a:p>
    </p188:txBody>
  </p188:cm>
  <p188:cm id="{EE3B7D23-FE41-4ED4-B3E8-731196EF2840}" authorId="{31926A5C-6BE8-26DB-6F4D-42C43D297217}" status="resolved" created="2022-12-15T14:31:22.464" complete="100000">
    <ac:txMkLst xmlns:ac="http://schemas.microsoft.com/office/drawing/2013/main/command">
      <pc:docMk xmlns:pc="http://schemas.microsoft.com/office/powerpoint/2013/main/command"/>
      <pc:sldMk xmlns:pc="http://schemas.microsoft.com/office/powerpoint/2013/main/command" cId="3125880682" sldId="2147478242"/>
      <ac:spMk id="9" creationId="{7C422A1C-86FA-4E05-BB68-43024376F730}"/>
      <ac:txMk cp="144">
        <ac:context len="183" hash="3095700149"/>
      </ac:txMk>
    </ac:txMkLst>
    <p188:pos x="2005149" y="598682"/>
    <p188:txBody>
      <a:bodyPr/>
      <a:lstStyle/>
      <a:p>
        <a:r>
          <a:rPr lang="en-DE"/>
          <a:t>Please use "solve" instead of "eliminate"</a:t>
        </a:r>
      </a:p>
    </p188:txBody>
  </p188:cm>
  <p188:cm id="{0E6C7B5A-A9F8-403C-80BE-D6B34F644EAF}" authorId="{31926A5C-6BE8-26DB-6F4D-42C43D297217}" status="resolved" created="2022-12-15T14:35:36.181" complete="100000">
    <ac:deMkLst xmlns:ac="http://schemas.microsoft.com/office/drawing/2013/main/command">
      <pc:docMk xmlns:pc="http://schemas.microsoft.com/office/powerpoint/2013/main/command"/>
      <pc:sldMk xmlns:pc="http://schemas.microsoft.com/office/powerpoint/2013/main/command" cId="3125880682" sldId="2147478242"/>
      <ac:picMk id="4" creationId="{AB02EC0E-BEEF-44C9-9B1C-C7DB94D8B79F}"/>
    </ac:deMkLst>
    <p188:txBody>
      <a:bodyPr/>
      <a:lstStyle/>
      <a:p>
        <a:r>
          <a:rPr lang="en-DE"/>
          <a:t>Worklist Overview:
https://sap.sharepoint.com/:i:/r/teams/8DInvestmentCase/Shared%20Documents/GTM/05_GTM_Websites/SAP.com_Website/Picture_for_sap.com/2__ACTION_Screenshot_Manage_Problem-Solving-Process_1920x1080.png?csf=1&amp;web=1&amp;e=zVuylx </a:t>
        </a:r>
      </a:p>
    </p188:txBody>
  </p188:cm>
  <p188:cm id="{C641CB4C-22C0-438B-8568-B17014E72989}" authorId="{31926A5C-6BE8-26DB-6F4D-42C43D297217}" status="resolved" created="2022-12-15T14:37:31.298" complete="100000">
    <ac:deMkLst xmlns:ac="http://schemas.microsoft.com/office/drawing/2013/main/command">
      <pc:docMk xmlns:pc="http://schemas.microsoft.com/office/powerpoint/2013/main/command"/>
      <pc:sldMk xmlns:pc="http://schemas.microsoft.com/office/powerpoint/2013/main/command" cId="3125880682" sldId="2147478242"/>
      <ac:picMk id="4" creationId="{AB02EC0E-BEEF-44C9-9B1C-C7DB94D8B79F}"/>
    </ac:deMkLst>
    <p188:txBody>
      <a:bodyPr/>
      <a:lstStyle/>
      <a:p>
        <a:r>
          <a:rPr lang="en-DE"/>
          <a:t>Root Cause Analysis: 
https://sap.sharepoint.com/:i:/r/teams/8DInvestmentCase/Shared%20Documents/GTM/05_GTM_Websites/SAP.com_Website/Picture_for_sap.com/4__Screenshot_QIR_5Whys.png?csf=1&amp;web=1&amp;e=A7QwEm</a:t>
        </a:r>
      </a:p>
    </p188:txBody>
  </p188:cm>
  <p188:cm id="{10AE9351-8B95-4D8C-B828-70919DBE6091}" authorId="{31926A5C-6BE8-26DB-6F4D-42C43D297217}" status="resolved" created="2022-12-15T14:44:20.497" complete="100000">
    <pc:sldMkLst xmlns:pc="http://schemas.microsoft.com/office/powerpoint/2013/main/command">
      <pc:docMk/>
      <pc:sldMk cId="3125880682" sldId="2147478242"/>
    </pc:sldMkLst>
    <p188:replyLst>
      <p188:reply id="{02991AB1-AADC-41A8-A070-88B03003BE40}" authorId="{31926A5C-6BE8-26DB-6F4D-42C43D297217}" created="2022-12-15T14:45:13.176">
        <p188:txBody>
          <a:bodyPr/>
          <a:lstStyle/>
          <a:p>
            <a:r>
              <a:rPr lang="en-DE"/>
              <a:t>@Diane: Needs to be finetuned a little more.</a:t>
            </a:r>
          </a:p>
        </p188:txBody>
      </p188:reply>
    </p188:replyLst>
    <p188:txBody>
      <a:bodyPr/>
      <a:lstStyle/>
      <a:p>
        <a:r>
          <a:rPr lang="en-DE"/>
          <a:t>Proposals:
Process quality issues efficiently by determining the main root causes to enable corrective and preventive measures in order to lower future quality costs
Identify, analyze and verify the real causes of a problem, using methods such as 5Why. Root Cause analysis helps to subsequently track the mitigation process and supports prevention.</a:t>
        </a:r>
      </a:p>
    </p188:txBody>
  </p188:cm>
  <p188:cm id="{68C93009-B6EC-474A-9308-4CF3A1F811FA}" authorId="{31926A5C-6BE8-26DB-6F4D-42C43D297217}" status="resolved" created="2022-12-15T14:46:35.380" complete="100000">
    <pc:sldMkLst xmlns:pc="http://schemas.microsoft.com/office/powerpoint/2013/main/command">
      <pc:docMk/>
      <pc:sldMk cId="3125880682" sldId="2147478242"/>
    </pc:sldMkLst>
    <p188:txBody>
      <a:bodyPr/>
      <a:lstStyle/>
      <a:p>
        <a:r>
          <a:rPr lang="en-DE"/>
          <a:t>Is not a brand name and may not be used externally: "SAP Quality Management"</a:t>
        </a:r>
      </a:p>
    </p188:txBody>
  </p188:cm>
  <p188:cm id="{2F8B198C-0DBA-4755-9C11-6337D7CBBAB0}" authorId="{31926A5C-6BE8-26DB-6F4D-42C43D297217}" status="resolved" created="2022-12-15T14:50:10.753" complete="100000">
    <ac:txMkLst xmlns:ac="http://schemas.microsoft.com/office/drawing/2013/main/command">
      <pc:docMk xmlns:pc="http://schemas.microsoft.com/office/powerpoint/2013/main/command"/>
      <pc:sldMk xmlns:pc="http://schemas.microsoft.com/office/powerpoint/2013/main/command" cId="3125880682" sldId="2147478242"/>
      <ac:spMk id="9" creationId="{7C422A1C-86FA-4E05-BB68-43024376F730}"/>
      <ac:txMk cp="538">
        <ac:context len="582" hash="1024318260"/>
      </ac:txMk>
    </ac:txMkLst>
    <p188:pos x="5421086" y="2453608"/>
    <p188:txBody>
      <a:bodyPr/>
      <a:lstStyle/>
      <a:p>
        <a:r>
          <a:rPr lang="en-DE"/>
          <a:t>Proposal: 
Pursue problem-solving processes efficiently in collaboration with stakeholders. With pre-defined steps based on standardized methodologies, such as 8D, the quality of products can be ensured.</a:t>
        </a:r>
      </a:p>
    </p188:txBody>
  </p188:cm>
  <p188:cm id="{80EF6425-5CE3-4980-AE55-B60C54EF4B25}" authorId="{31926A5C-6BE8-26DB-6F4D-42C43D297217}" status="resolved" created="2022-12-15T14:50:45.564" complete="100000">
    <ac:txMkLst xmlns:ac="http://schemas.microsoft.com/office/drawing/2013/main/command">
      <pc:docMk xmlns:pc="http://schemas.microsoft.com/office/powerpoint/2013/main/command"/>
      <pc:sldMk xmlns:pc="http://schemas.microsoft.com/office/powerpoint/2013/main/command" cId="3125880682" sldId="2147478242"/>
      <ac:spMk id="9" creationId="{7C422A1C-86FA-4E05-BB68-43024376F730}"/>
      <ac:txMk cp="538">
        <ac:context len="582" hash="1024318260"/>
      </ac:txMk>
    </ac:txMkLst>
    <p188:pos x="5421086" y="2453608"/>
    <p188:txBody>
      <a:bodyPr/>
      <a:lstStyle/>
      <a:p>
        <a:r>
          <a:rPr lang="en-DE"/>
          <a:t>Proposal: 
Maintain and improve quality consistently. Strengthen the quality of products with standardized problem-solving processes and increase efficiency through a close collaboration with internals, external suppliers and customers.</a:t>
        </a:r>
      </a:p>
    </p188:txBody>
  </p188:cm>
  <p188:cm id="{6C3A3AFB-9F5E-44F5-AF3F-D06817902551}" authorId="{31926A5C-6BE8-26DB-6F4D-42C43D297217}" status="resolved" created="2022-12-15T14:54:13.545" complete="100000">
    <pc:sldMkLst xmlns:pc="http://schemas.microsoft.com/office/powerpoint/2013/main/command">
      <pc:docMk/>
      <pc:sldMk cId="3125880682" sldId="2147478242"/>
    </pc:sldMkLst>
    <p188:txBody>
      <a:bodyPr/>
      <a:lstStyle/>
      <a:p>
        <a:r>
          <a:rPr lang="en-DE"/>
          <a:t>Proposal: 
benefit from end-to-end processes with the integration in quality management from SAP S/4HANA.</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430091"/>
            <a:ext cx="2945659" cy="496411"/>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9875" y="665163"/>
            <a:ext cx="6257925" cy="3519487"/>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544171" y="4473523"/>
            <a:ext cx="5709333" cy="49549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2931497" y="9702084"/>
            <a:ext cx="934681" cy="222970"/>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246106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390525"/>
            <a:ext cx="7146926" cy="4019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52816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390525"/>
            <a:ext cx="7146926" cy="4019550"/>
          </a:xfrm>
        </p:spPr>
      </p:sp>
      <p:sp>
        <p:nvSpPr>
          <p:cNvPr id="3" name="Notes Placeholder 2"/>
          <p:cNvSpPr>
            <a:spLocks noGrp="1"/>
          </p:cNvSpPr>
          <p:nvPr>
            <p:ph type="body" idx="1"/>
          </p:nvPr>
        </p:nvSpPr>
        <p:spPr/>
        <p:txBody>
          <a:bodyPr>
            <a:normAutofit/>
          </a:bodyPr>
          <a:lstStyle/>
          <a:p>
            <a:pPr fontAlgn="base"/>
            <a:r>
              <a:rPr lang="en-US" dirty="0">
                <a:cs typeface="Arial"/>
              </a:rPr>
              <a:t>Paperless production with intuitive user interfaces for production operators, automatic data collection and set machine parameters, thereby lowering cost, increasing productivity and quality.</a:t>
            </a:r>
          </a:p>
          <a:p>
            <a:pPr fontAlgn="base"/>
            <a:endParaRPr lang="en-US" dirty="0">
              <a:cs typeface="Arial"/>
            </a:endParaRPr>
          </a:p>
          <a:p>
            <a:pPr fontAlgn="base"/>
            <a:r>
              <a:rPr lang="en-US" dirty="0">
                <a:cs typeface="Arial"/>
              </a:rPr>
              <a:t>Design, distribute and dynamically control manufacturing shop floor activities enabling a smart factory.</a:t>
            </a:r>
          </a:p>
          <a:p>
            <a:pPr fontAlgn="base"/>
            <a:endParaRPr lang="en-US" dirty="0">
              <a:cs typeface="Arial"/>
            </a:endParaRPr>
          </a:p>
          <a:p>
            <a:pPr fontAlgn="base"/>
            <a:r>
              <a:rPr lang="en-US" dirty="0">
                <a:cs typeface="Arial"/>
              </a:rPr>
              <a:t>Shift and Labor planning to match business operations with qualifications. Production Order scheduling and dispatching considering labor, resource and maintenance constraints to plan operations and adapt to short term changes.</a:t>
            </a:r>
          </a:p>
          <a:p>
            <a:pPr fontAlgn="base"/>
            <a:endParaRPr lang="en-US" dirty="0">
              <a:cs typeface="Arial"/>
            </a:endParaRPr>
          </a:p>
          <a:p>
            <a:pPr fontAlgn="base"/>
            <a:r>
              <a:rPr lang="en-US" dirty="0">
                <a:cs typeface="Arial"/>
              </a:rPr>
              <a:t>Cross plant real-time analytics for manufacturing performance e.g. Perfect Order Fulfillment, Overall Equipment Effectiveness, loss analysis along with machine data to identify improvement opportunities.</a:t>
            </a:r>
          </a:p>
          <a:p>
            <a:pPr fontAlgn="base"/>
            <a:endParaRPr lang="en-US" dirty="0">
              <a:cs typeface="Arial"/>
            </a:endParaRPr>
          </a:p>
          <a:p>
            <a:pPr fontAlgn="base"/>
            <a:r>
              <a:rPr lang="en-US" dirty="0">
                <a:cs typeface="Arial"/>
              </a:rPr>
              <a:t>Collect and share product genealogy data between members of the network to trace accountability and provide transparency.</a:t>
            </a: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12</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0760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390525"/>
            <a:ext cx="7146926" cy="4019550"/>
          </a:xfrm>
        </p:spPr>
      </p:sp>
      <p:sp>
        <p:nvSpPr>
          <p:cNvPr id="3" name="Notes Placeholder 2"/>
          <p:cNvSpPr>
            <a:spLocks noGrp="1"/>
          </p:cNvSpPr>
          <p:nvPr>
            <p:ph type="body" idx="1"/>
          </p:nvPr>
        </p:nvSpPr>
        <p:spPr/>
        <p:txBody>
          <a:bodyPr>
            <a:normAutofit/>
          </a:bodyPr>
          <a:lstStyle/>
          <a:p>
            <a:pPr fontAlgn="base"/>
            <a:r>
              <a:rPr lang="en-US" dirty="0">
                <a:cs typeface="Arial"/>
              </a:rPr>
              <a:t>Enable resource orchestration by dispatching and sequencing operations to compress the manufacturing lifecycle and provide real-time production performance tracking</a:t>
            </a:r>
          </a:p>
          <a:p>
            <a:pPr fontAlgn="base"/>
            <a:endParaRPr lang="en-US" dirty="0">
              <a:cs typeface="Arial"/>
            </a:endParaRPr>
          </a:p>
          <a:p>
            <a:pPr fontAlgn="base"/>
            <a:r>
              <a:rPr lang="en-US" dirty="0">
                <a:cs typeface="Arial"/>
              </a:rPr>
              <a:t>Implement top-floor to shop-floor scenarios to achieve rapid return-on-investment through out-of-the-box integration to SAP solutions</a:t>
            </a:r>
          </a:p>
          <a:p>
            <a:pPr fontAlgn="base"/>
            <a:endParaRPr lang="en-US" dirty="0">
              <a:cs typeface="Arial"/>
            </a:endParaRPr>
          </a:p>
          <a:p>
            <a:pPr fontAlgn="base"/>
            <a:r>
              <a:rPr lang="en-US" dirty="0">
                <a:cs typeface="Arial"/>
              </a:rPr>
              <a:t>Utilize intuitive user interfaces (UI) for production operators and transform to paperless production, lowering cost and increasing productivity</a:t>
            </a:r>
          </a:p>
          <a:p>
            <a:pPr fontAlgn="base"/>
            <a:endParaRPr lang="en-US" dirty="0">
              <a:cs typeface="Arial"/>
            </a:endParaRPr>
          </a:p>
          <a:p>
            <a:pPr fontAlgn="base"/>
            <a:r>
              <a:rPr lang="en-US" dirty="0">
                <a:cs typeface="Arial"/>
              </a:rPr>
              <a:t>React quickly to unexpected events by monitoring the entire manufacturing process to optimize resources and speed execution utilizing built-in intelligence </a:t>
            </a:r>
          </a:p>
          <a:p>
            <a:pPr fontAlgn="base"/>
            <a:endParaRPr lang="en-US" dirty="0">
              <a:cs typeface="Arial"/>
            </a:endParaRPr>
          </a:p>
          <a:p>
            <a:pPr fontAlgn="base"/>
            <a:r>
              <a:rPr lang="en-US" dirty="0">
                <a:cs typeface="Arial"/>
              </a:rPr>
              <a:t>Machine learning models assist operator on the shop floor to execute visual inspection tasks of manufactured products</a:t>
            </a:r>
          </a:p>
          <a:p>
            <a:pPr fontAlgn="base"/>
            <a:endParaRPr lang="en-US" dirty="0">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13</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5419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390525"/>
            <a:ext cx="7146926" cy="4019550"/>
          </a:xfrm>
        </p:spPr>
      </p:sp>
      <p:sp>
        <p:nvSpPr>
          <p:cNvPr id="3" name="Notes Placeholder 2"/>
          <p:cNvSpPr>
            <a:spLocks noGrp="1"/>
          </p:cNvSpPr>
          <p:nvPr>
            <p:ph type="body" idx="1"/>
          </p:nvPr>
        </p:nvSpPr>
        <p:spPr/>
        <p:txBody>
          <a:bodyPr>
            <a:normAutofit/>
          </a:bodyPr>
          <a:lstStyle/>
          <a:p>
            <a:pPr fontAlgn="base"/>
            <a:r>
              <a:rPr lang="en-US" dirty="0">
                <a:cs typeface="Arial"/>
              </a:rPr>
              <a:t>Provision of the new Order POD to support order- based execution of process orders with single batches</a:t>
            </a:r>
          </a:p>
          <a:p>
            <a:pPr fontAlgn="base"/>
            <a:endParaRPr lang="en-US" dirty="0">
              <a:cs typeface="Arial"/>
            </a:endParaRPr>
          </a:p>
          <a:p>
            <a:pPr fontAlgn="base"/>
            <a:r>
              <a:rPr lang="en-US" dirty="0">
                <a:cs typeface="Arial"/>
              </a:rPr>
              <a:t>Implement top-floor to shop-floor scenarios to achieve rapid return-on-investment through out-of-the-box integration to SAP solutions </a:t>
            </a:r>
          </a:p>
          <a:p>
            <a:pPr fontAlgn="base"/>
            <a:endParaRPr lang="en-US" dirty="0">
              <a:cs typeface="Arial"/>
            </a:endParaRPr>
          </a:p>
          <a:p>
            <a:pPr fontAlgn="base"/>
            <a:r>
              <a:rPr lang="en-US" dirty="0">
                <a:cs typeface="Arial"/>
              </a:rPr>
              <a:t>Utilize intuitive user interfaces (UI) for production operators and transform to paperless production, lowering cost and increasing productivity</a:t>
            </a:r>
          </a:p>
          <a:p>
            <a:pPr fontAlgn="base"/>
            <a:endParaRPr lang="en-US" dirty="0">
              <a:cs typeface="Arial"/>
            </a:endParaRPr>
          </a:p>
          <a:p>
            <a:pPr fontAlgn="base"/>
            <a:r>
              <a:rPr lang="en-US" dirty="0">
                <a:cs typeface="Arial"/>
              </a:rPr>
              <a:t>React quickly to unexpected events by monitoring the entire manufacturing process to optimize resources and speed execution utilizing built-in intelligence </a:t>
            </a:r>
          </a:p>
          <a:p>
            <a:pPr fontAlgn="base"/>
            <a:endParaRPr lang="en-US" dirty="0">
              <a:cs typeface="Arial"/>
            </a:endParaRPr>
          </a:p>
          <a:p>
            <a:pPr fontAlgn="base"/>
            <a:r>
              <a:rPr lang="en-US" dirty="0">
                <a:cs typeface="Arial"/>
              </a:rPr>
              <a:t>Collaborative integration to allow you to respond quickly to unexpected events</a:t>
            </a:r>
          </a:p>
          <a:p>
            <a:pPr fontAlgn="base"/>
            <a:endParaRPr lang="en-US" dirty="0">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14</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5579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390525"/>
            <a:ext cx="7146926" cy="4019550"/>
          </a:xfrm>
        </p:spPr>
      </p:sp>
      <p:sp>
        <p:nvSpPr>
          <p:cNvPr id="3" name="Notes Placeholder 2"/>
          <p:cNvSpPr>
            <a:spLocks noGrp="1"/>
          </p:cNvSpPr>
          <p:nvPr>
            <p:ph type="body" idx="1"/>
          </p:nvPr>
        </p:nvSpPr>
        <p:spPr/>
        <p:txBody>
          <a:bodyPr>
            <a:normAutofit/>
          </a:bodyPr>
          <a:lstStyle/>
          <a:p>
            <a:pPr fontAlgn="base"/>
            <a:r>
              <a:rPr lang="en-US" dirty="0">
                <a:cs typeface="Arial"/>
              </a:rPr>
              <a:t>Enhanced manufacturing collaboration throughout the global enterprise leveraging latest design master data (digital twin) for consumption within production</a:t>
            </a:r>
          </a:p>
          <a:p>
            <a:pPr fontAlgn="base"/>
            <a:endParaRPr lang="en-US" dirty="0">
              <a:cs typeface="Arial"/>
            </a:endParaRPr>
          </a:p>
          <a:p>
            <a:pPr fontAlgn="base"/>
            <a:r>
              <a:rPr lang="en-US" dirty="0">
                <a:cs typeface="Arial"/>
              </a:rPr>
              <a:t>Optimize engineering to manufacturing BOM’s and manage routings and operations with 3D visuals, work instructions, and data collection parameters to gain process efficiency</a:t>
            </a:r>
          </a:p>
          <a:p>
            <a:pPr fontAlgn="base"/>
            <a:endParaRPr lang="en-US" dirty="0">
              <a:cs typeface="Arial"/>
            </a:endParaRPr>
          </a:p>
          <a:p>
            <a:pPr fontAlgn="base"/>
            <a:r>
              <a:rPr lang="en-US" dirty="0">
                <a:cs typeface="Arial"/>
              </a:rPr>
              <a:t>Manage and analyze the impact of change to minimize production disruption from revised routings, work instructions and production orders</a:t>
            </a:r>
          </a:p>
          <a:p>
            <a:pPr fontAlgn="base"/>
            <a:endParaRPr lang="en-US" dirty="0">
              <a:cs typeface="Arial"/>
            </a:endParaRPr>
          </a:p>
          <a:p>
            <a:pPr fontAlgn="base"/>
            <a:r>
              <a:rPr lang="en-US" dirty="0">
                <a:cs typeface="Arial"/>
              </a:rPr>
              <a:t>Streamline manufacturing build package creation, planning and shop floor operations for global production environments to reduce cycle time</a:t>
            </a:r>
          </a:p>
          <a:p>
            <a:pPr fontAlgn="base"/>
            <a:endParaRPr lang="en-US" dirty="0">
              <a:cs typeface="Arial"/>
            </a:endParaRPr>
          </a:p>
          <a:p>
            <a:pPr fontAlgn="base"/>
            <a:r>
              <a:rPr lang="en-US" dirty="0">
                <a:cs typeface="Arial"/>
              </a:rPr>
              <a:t>Meet delivery expectations despite updates to existing production orders triggered by engineering changes, quality issues, or product configuration changes</a:t>
            </a:r>
          </a:p>
          <a:p>
            <a:pPr fontAlgn="base"/>
            <a:endParaRPr lang="en-US" dirty="0">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15</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4364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D8C2C35-2B8A-446E-BEC0-FD36716C29AC}" type="slidenum">
              <a:rPr lang="de-DE" smtClean="0"/>
              <a:pPr/>
              <a:t>16</a:t>
            </a:fld>
            <a:endParaRPr lang="de-DE"/>
          </a:p>
        </p:txBody>
      </p:sp>
    </p:spTree>
    <p:extLst>
      <p:ext uri="{BB962C8B-B14F-4D97-AF65-F5344CB8AC3E}">
        <p14:creationId xmlns:p14="http://schemas.microsoft.com/office/powerpoint/2010/main" val="1024464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390525"/>
            <a:ext cx="7146926" cy="4019550"/>
          </a:xfrm>
        </p:spPr>
      </p:sp>
      <p:sp>
        <p:nvSpPr>
          <p:cNvPr id="3" name="Notes Placeholder 2"/>
          <p:cNvSpPr>
            <a:spLocks noGrp="1"/>
          </p:cNvSpPr>
          <p:nvPr>
            <p:ph type="body" idx="1"/>
          </p:nvPr>
        </p:nvSpPr>
        <p:spPr/>
        <p:txBody>
          <a:bodyPr>
            <a:normAutofit/>
          </a:bodyPr>
          <a:lstStyle/>
          <a:p>
            <a:pPr fontAlgn="base"/>
            <a:r>
              <a:rPr lang="en-US" dirty="0">
                <a:cs typeface="Arial"/>
              </a:rPr>
              <a:t>Adaption to any manufacturing process and global visibility and analytics for key performance indicators across a single plant or global operations</a:t>
            </a:r>
          </a:p>
          <a:p>
            <a:pPr fontAlgn="base"/>
            <a:endParaRPr lang="en-US" dirty="0">
              <a:cs typeface="Arial"/>
            </a:endParaRPr>
          </a:p>
          <a:p>
            <a:pPr fontAlgn="base"/>
            <a:r>
              <a:rPr lang="en-US" dirty="0">
                <a:cs typeface="Arial"/>
              </a:rPr>
              <a:t>Manage and view harmonized data acquired from disparate sources for better visibility into your plant operations</a:t>
            </a:r>
          </a:p>
          <a:p>
            <a:pPr fontAlgn="base"/>
            <a:endParaRPr lang="en-US" dirty="0">
              <a:cs typeface="Arial"/>
            </a:endParaRPr>
          </a:p>
          <a:p>
            <a:pPr marL="0" marR="0" lvl="0" indent="0" algn="l" defTabSz="1088776" rtl="0" eaLnBrk="1" fontAlgn="base" latinLnBrk="0" hangingPunct="1">
              <a:lnSpc>
                <a:spcPct val="100000"/>
              </a:lnSpc>
              <a:spcBef>
                <a:spcPts val="0"/>
              </a:spcBef>
              <a:spcAft>
                <a:spcPts val="0"/>
              </a:spcAft>
              <a:buClrTx/>
              <a:buSzTx/>
              <a:buFontTx/>
              <a:buNone/>
              <a:tabLst/>
              <a:defRPr/>
            </a:pPr>
            <a:r>
              <a:rPr lang="en-US" dirty="0">
                <a:cs typeface="Arial"/>
              </a:rPr>
              <a:t>Full integration to combined business and operational data from ECC, S/4HANA and the Manufacturing Suite for improved decisions</a:t>
            </a:r>
          </a:p>
          <a:p>
            <a:pPr fontAlgn="base"/>
            <a:endParaRPr lang="en-US" dirty="0">
              <a:cs typeface="Arial"/>
            </a:endParaRPr>
          </a:p>
          <a:p>
            <a:pPr fontAlgn="base"/>
            <a:r>
              <a:rPr lang="en-US" dirty="0">
                <a:cs typeface="Arial"/>
              </a:rPr>
              <a:t>Business logic orchestration to enable customer-specific processes for planning, execution, maintenance and quality</a:t>
            </a:r>
          </a:p>
          <a:p>
            <a:pPr fontAlgn="base"/>
            <a:endParaRPr lang="en-US" dirty="0">
              <a:cs typeface="Arial"/>
            </a:endParaRPr>
          </a:p>
          <a:p>
            <a:pPr fontAlgn="base"/>
            <a:r>
              <a:rPr lang="en-US" dirty="0">
                <a:cs typeface="Arial"/>
              </a:rPr>
              <a:t>Manufacturing Performance Management with OEE Energy Management to lower operational costs through an intuitive tailored Worker UI</a:t>
            </a:r>
          </a:p>
          <a:p>
            <a:pPr fontAlgn="base"/>
            <a:endParaRPr lang="en-US" dirty="0">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17</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33083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390525"/>
            <a:ext cx="7146926" cy="4019550"/>
          </a:xfrm>
        </p:spPr>
      </p:sp>
      <p:sp>
        <p:nvSpPr>
          <p:cNvPr id="3" name="Notes Placeholder 2"/>
          <p:cNvSpPr>
            <a:spLocks noGrp="1"/>
          </p:cNvSpPr>
          <p:nvPr>
            <p:ph type="body" idx="1"/>
          </p:nvPr>
        </p:nvSpPr>
        <p:spPr/>
        <p:txBody>
          <a:bodyPr>
            <a:normAutofit fontScale="85000" lnSpcReduction="10000"/>
          </a:bodyPr>
          <a:lstStyle/>
          <a:p>
            <a:pPr fontAlgn="base"/>
            <a:r>
              <a:rPr lang="en-US" dirty="0">
                <a:cs typeface="Arial"/>
              </a:rPr>
              <a:t>Process quality issues efficiently by determining the main root causes to enable corrective and preventive measures in order to lower future quality costs.</a:t>
            </a:r>
          </a:p>
          <a:p>
            <a:pPr fontAlgn="base"/>
            <a:r>
              <a:rPr lang="en-US" dirty="0">
                <a:cs typeface="Arial"/>
              </a:rPr>
              <a:t> </a:t>
            </a:r>
          </a:p>
          <a:p>
            <a:pPr fontAlgn="base"/>
            <a:r>
              <a:rPr lang="en-US" dirty="0">
                <a:cs typeface="Arial"/>
              </a:rPr>
              <a:t>Identify, analyze and verify the real causes of a problem, using methods such as 5Whys. Root Cause analysis helps to subsequently track the mitigation process and supports prevention.</a:t>
            </a:r>
          </a:p>
          <a:p>
            <a:pPr fontAlgn="base"/>
            <a:endParaRPr lang="en-US" dirty="0">
              <a:cs typeface="Arial"/>
            </a:endParaRPr>
          </a:p>
          <a:p>
            <a:pPr fontAlgn="base"/>
            <a:r>
              <a:rPr lang="en-US" dirty="0">
                <a:cs typeface="Arial"/>
              </a:rPr>
              <a:t>Maintain and improve quality consistently. Strengthen the quality of products with standardized problem-solving processes and increase efficiency through a close collaboration with internals, external suppliers and customers.</a:t>
            </a:r>
          </a:p>
          <a:p>
            <a:pPr fontAlgn="base"/>
            <a:endParaRPr lang="en-US" dirty="0">
              <a:cs typeface="Arial"/>
            </a:endParaRPr>
          </a:p>
          <a:p>
            <a:pPr fontAlgn="base"/>
            <a:r>
              <a:rPr lang="en-US" dirty="0">
                <a:cs typeface="Arial"/>
              </a:rPr>
              <a:t>Benefit from end-to-end processes with the integration in quality management from SAP S/4HANA.</a:t>
            </a:r>
          </a:p>
          <a:p>
            <a:pPr fontAlgn="base"/>
            <a:endParaRPr lang="en-US" dirty="0">
              <a:cs typeface="Arial"/>
            </a:endParaRP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Use the industry standard Eight Disciplines of Problem Solving (8D) methodology and its predefined process steps to identify, correct, and </a:t>
            </a:r>
            <a:r>
              <a:rPr lang="en-US" dirty="0">
                <a:latin typeface="Arial" charset="0"/>
                <a:cs typeface="Arial" charset="0"/>
              </a:rPr>
              <a:t>solve</a:t>
            </a:r>
            <a:r>
              <a:rPr kumimoji="0" lang="en-US" b="0" i="0" u="none" strike="noStrike" kern="1200" cap="none" spc="0" normalizeH="0" baseline="0" noProof="0" dirty="0">
                <a:ln>
                  <a:noFill/>
                </a:ln>
                <a:effectLst/>
                <a:uLnTx/>
                <a:uFillTx/>
                <a:latin typeface="Arial" charset="0"/>
                <a:ea typeface="+mn-ea"/>
                <a:cs typeface="Arial" charset="0"/>
              </a:rPr>
              <a:t> recurring problems, making it useful in product and process improvement. </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Root cause analysis helps to identify and document the source of the problem and subsequently track the mitigation process to prevent defects.</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Efficiency – has a positive impact on productivity and efficiency by providing visibility and collaboration capabilities throughout the process (identification to resolution).</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Pursue problem-solving processes efficiently in collaboration with stakeholders. With pre-defined steps based on standardized methodologies, such as 8D, the quality of products can be ensured.</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Benefit from end-to-end processes with the integration to quality management from SAP S/4HANA</a:t>
            </a:r>
          </a:p>
          <a:p>
            <a:pPr fontAlgn="base"/>
            <a:endParaRPr lang="en-US" dirty="0">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19</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26255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390525"/>
            <a:ext cx="7146926" cy="4019550"/>
          </a:xfrm>
        </p:spPr>
      </p:sp>
      <p:sp>
        <p:nvSpPr>
          <p:cNvPr id="3" name="Notes Placeholder 2"/>
          <p:cNvSpPr>
            <a:spLocks noGrp="1"/>
          </p:cNvSpPr>
          <p:nvPr>
            <p:ph type="body" idx="1"/>
          </p:nvPr>
        </p:nvSpPr>
        <p:spPr/>
        <p:txBody>
          <a:bodyPr>
            <a:normAutofit/>
          </a:bodyPr>
          <a:lstStyle/>
          <a:p>
            <a:pPr fontAlgn="base"/>
            <a:r>
              <a:rPr lang="en-US" dirty="0">
                <a:cs typeface="Arial"/>
              </a:rPr>
              <a:t>Track the full lifecycle of all types of incidents from initial reporting and investigation to corrective action</a:t>
            </a:r>
          </a:p>
          <a:p>
            <a:pPr fontAlgn="base"/>
            <a:endParaRPr lang="en-US" dirty="0">
              <a:cs typeface="Arial"/>
            </a:endParaRPr>
          </a:p>
          <a:p>
            <a:pPr fontAlgn="base"/>
            <a:r>
              <a:rPr lang="en-US" dirty="0">
                <a:cs typeface="Arial"/>
              </a:rPr>
              <a:t>Assess risks through hazard identification, impact assessment, risk rankings, and application of process controls</a:t>
            </a:r>
          </a:p>
          <a:p>
            <a:pPr fontAlgn="base"/>
            <a:endParaRPr lang="en-US" dirty="0">
              <a:cs typeface="Arial"/>
            </a:endParaRPr>
          </a:p>
          <a:p>
            <a:pPr fontAlgn="base"/>
            <a:r>
              <a:rPr lang="en-US" dirty="0">
                <a:cs typeface="Arial"/>
              </a:rPr>
              <a:t>Mobile and offline options for reporting incidents and hazards for a predictive, proactive safety culture</a:t>
            </a:r>
          </a:p>
          <a:p>
            <a:pPr fontAlgn="base"/>
            <a:endParaRPr lang="en-US" dirty="0">
              <a:cs typeface="Arial"/>
            </a:endParaRPr>
          </a:p>
          <a:p>
            <a:pPr fontAlgn="base"/>
            <a:r>
              <a:rPr lang="en-US" dirty="0">
                <a:cs typeface="Arial"/>
              </a:rPr>
              <a:t>Robust employee data privacy and protection mechanisms</a:t>
            </a:r>
          </a:p>
          <a:p>
            <a:pPr fontAlgn="base"/>
            <a:endParaRPr lang="en-US" dirty="0">
              <a:cs typeface="Arial"/>
            </a:endParaRPr>
          </a:p>
          <a:p>
            <a:pPr fontAlgn="base"/>
            <a:r>
              <a:rPr lang="en-US" dirty="0">
                <a:cs typeface="Arial"/>
              </a:rPr>
              <a:t>Repository and task tracking for all regulatory, permit, and policy compliance requirements </a:t>
            </a:r>
          </a:p>
          <a:p>
            <a:pPr fontAlgn="base"/>
            <a:endParaRPr lang="en-US" dirty="0">
              <a:cs typeface="Arial"/>
            </a:endParaRPr>
          </a:p>
          <a:p>
            <a:pPr fontAlgn="base"/>
            <a:r>
              <a:rPr lang="en-US" dirty="0">
                <a:cs typeface="Arial"/>
              </a:rPr>
              <a:t>Realtime analytical tools within the EHS processes, integrated with the rest of the enterprise to allow true "shop floor to top floor" insight</a:t>
            </a:r>
          </a:p>
          <a:p>
            <a:pPr fontAlgn="base"/>
            <a:endParaRPr lang="en-US" dirty="0">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21</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85812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390525"/>
            <a:ext cx="7146926" cy="4019550"/>
          </a:xfrm>
        </p:spPr>
      </p:sp>
      <p:sp>
        <p:nvSpPr>
          <p:cNvPr id="3" name="Notes Placeholder 2"/>
          <p:cNvSpPr>
            <a:spLocks noGrp="1"/>
          </p:cNvSpPr>
          <p:nvPr>
            <p:ph type="body" idx="1"/>
          </p:nvPr>
        </p:nvSpPr>
        <p:spPr/>
        <p:txBody>
          <a:bodyPr>
            <a:normAutofit/>
          </a:bodyPr>
          <a:lstStyle/>
          <a:p>
            <a:pPr marL="285750" indent="-285750" defTabSz="1248056">
              <a:spcBef>
                <a:spcPts val="600"/>
              </a:spcBef>
              <a:buClr>
                <a:schemeClr val="accent3"/>
              </a:buClr>
              <a:buSzPct val="100000"/>
              <a:buFont typeface="Arial" panose="020B0604020202020204" pitchFamily="34" charset="0"/>
              <a:buChar char="•"/>
              <a:defRPr/>
            </a:pPr>
            <a:r>
              <a:rPr lang="en-US" sz="1400" dirty="0">
                <a:ea typeface="Arial" charset="0"/>
                <a:cs typeface="Arial"/>
              </a:rPr>
              <a:t>Many options for collecting data and sampling to be used for compliance tracking and emission calculations</a:t>
            </a:r>
          </a:p>
          <a:p>
            <a:pPr marL="285750" indent="-285750" defTabSz="1248056">
              <a:spcBef>
                <a:spcPts val="600"/>
              </a:spcBef>
              <a:buClr>
                <a:schemeClr val="accent3"/>
              </a:buClr>
              <a:buSzPct val="100000"/>
              <a:buFont typeface="Arial" panose="020B0604020202020204" pitchFamily="34" charset="0"/>
              <a:buChar char="•"/>
              <a:defRPr/>
            </a:pPr>
            <a:r>
              <a:rPr lang="en-US" sz="1400" dirty="0">
                <a:cs typeface="Arial"/>
              </a:rPr>
              <a:t>Cradle-to-grave waste management integrated to logistics and transportation processes</a:t>
            </a:r>
          </a:p>
          <a:p>
            <a:pPr marL="285750" indent="-285750" defTabSz="1248056">
              <a:spcBef>
                <a:spcPts val="600"/>
              </a:spcBef>
              <a:buClr>
                <a:schemeClr val="accent3"/>
              </a:buClr>
              <a:buSzPct val="100000"/>
              <a:buFont typeface="Arial" panose="020B0604020202020204" pitchFamily="34" charset="0"/>
              <a:buChar char="•"/>
              <a:defRPr/>
            </a:pPr>
            <a:r>
              <a:rPr lang="en-US" sz="1400" dirty="0">
                <a:cs typeface="Arial"/>
              </a:rPr>
              <a:t>Built-in equations and content driving a flexible and auditable calculator for hazardous air pollutant and greenhouse gas emissions inventories</a:t>
            </a:r>
          </a:p>
          <a:p>
            <a:pPr marL="285750" indent="-285750" defTabSz="1248056">
              <a:spcBef>
                <a:spcPts val="600"/>
              </a:spcBef>
              <a:buClr>
                <a:schemeClr val="accent3"/>
              </a:buClr>
              <a:buSzPct val="10000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ea typeface="Arial" charset="0"/>
                <a:cs typeface="Arial"/>
              </a:rPr>
              <a:t>Repository and task </a:t>
            </a:r>
            <a:r>
              <a:rPr lang="en-US" sz="1400" dirty="0">
                <a:solidFill>
                  <a:srgbClr val="000000"/>
                </a:solidFill>
                <a:ea typeface="Arial" charset="0"/>
                <a:cs typeface="Arial"/>
              </a:rPr>
              <a:t>monitoring</a:t>
            </a:r>
            <a:r>
              <a:rPr kumimoji="0" lang="en-US" sz="1400" b="0" i="0" u="none" strike="noStrike" kern="1200" cap="none" spc="0" normalizeH="0" baseline="0" noProof="0" dirty="0">
                <a:ln>
                  <a:noFill/>
                </a:ln>
                <a:solidFill>
                  <a:srgbClr val="000000"/>
                </a:solidFill>
                <a:effectLst/>
                <a:uLnTx/>
                <a:uFillTx/>
                <a:ea typeface="Arial" charset="0"/>
                <a:cs typeface="Arial"/>
              </a:rPr>
              <a:t> for all regulatory, permit, and </a:t>
            </a:r>
            <a:r>
              <a:rPr lang="en-US" sz="1400" dirty="0">
                <a:solidFill>
                  <a:srgbClr val="000000"/>
                </a:solidFill>
                <a:ea typeface="Arial" charset="0"/>
                <a:cs typeface="Arial"/>
              </a:rPr>
              <a:t>policy-based </a:t>
            </a:r>
            <a:r>
              <a:rPr kumimoji="0" lang="en-US" sz="1400" b="0" i="0" u="none" strike="noStrike" kern="1200" cap="none" spc="0" normalizeH="0" baseline="0" noProof="0" dirty="0">
                <a:ln>
                  <a:noFill/>
                </a:ln>
                <a:solidFill>
                  <a:srgbClr val="000000"/>
                </a:solidFill>
                <a:effectLst/>
                <a:uLnTx/>
                <a:uFillTx/>
                <a:ea typeface="Arial" charset="0"/>
                <a:cs typeface="Arial"/>
              </a:rPr>
              <a:t>compliance requirements</a:t>
            </a:r>
            <a:endParaRPr lang="en-US" sz="1400" dirty="0">
              <a:solidFill>
                <a:srgbClr val="000000"/>
              </a:solidFill>
              <a:ea typeface="Arial" charset="0"/>
              <a:cs typeface="Arial" charset="0"/>
            </a:endParaRPr>
          </a:p>
          <a:p>
            <a:pPr marL="285750" indent="-285750" defTabSz="1248056">
              <a:spcBef>
                <a:spcPts val="600"/>
              </a:spcBef>
              <a:buClr>
                <a:schemeClr val="accent3"/>
              </a:buClr>
              <a:buSzPct val="100000"/>
              <a:buFont typeface="Arial" panose="020B0604020202020204" pitchFamily="34" charset="0"/>
              <a:buChar char="•"/>
              <a:defRPr/>
            </a:pPr>
            <a:r>
              <a:rPr lang="en-US" sz="1400" dirty="0">
                <a:solidFill>
                  <a:srgbClr val="000000"/>
                </a:solidFill>
                <a:ea typeface="Arial" charset="0"/>
                <a:cs typeface="Arial"/>
              </a:rPr>
              <a:t>Emissions forecasting tools</a:t>
            </a:r>
            <a:endParaRPr lang="en-US" sz="1400" b="0" i="0" u="none" strike="noStrike" kern="1200" cap="none" spc="0" normalizeH="0" baseline="0" noProof="0" dirty="0">
              <a:ln>
                <a:noFill/>
              </a:ln>
              <a:solidFill>
                <a:srgbClr val="000000"/>
              </a:solidFill>
              <a:effectLst/>
              <a:uLnTx/>
              <a:uFillTx/>
              <a:ea typeface="Arial" charset="0"/>
              <a:cs typeface="Arial" charset="0"/>
            </a:endParaRPr>
          </a:p>
          <a:p>
            <a:pPr marL="285750" indent="-285750" defTabSz="1248056">
              <a:spcBef>
                <a:spcPts val="600"/>
              </a:spcBef>
              <a:buClr>
                <a:schemeClr val="accent3"/>
              </a:buClr>
              <a:buSzPct val="100000"/>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ea typeface="Arial" charset="0"/>
                <a:cs typeface="Arial"/>
              </a:rPr>
              <a:t>Realtime </a:t>
            </a:r>
            <a:r>
              <a:rPr lang="en-US" sz="1400" dirty="0">
                <a:solidFill>
                  <a:srgbClr val="000000"/>
                </a:solidFill>
                <a:ea typeface="Arial" charset="0"/>
                <a:cs typeface="Arial"/>
              </a:rPr>
              <a:t>and analytical </a:t>
            </a:r>
            <a:r>
              <a:rPr kumimoji="0" lang="en-US" sz="1400" b="0" i="0" u="none" strike="noStrike" kern="1200" cap="none" spc="0" normalizeH="0" baseline="0" noProof="0" dirty="0">
                <a:ln>
                  <a:noFill/>
                </a:ln>
                <a:solidFill>
                  <a:srgbClr val="000000"/>
                </a:solidFill>
                <a:effectLst/>
                <a:uLnTx/>
                <a:uFillTx/>
                <a:ea typeface="Arial" charset="0"/>
                <a:cs typeface="Arial"/>
              </a:rPr>
              <a:t>tools</a:t>
            </a:r>
            <a:r>
              <a:rPr lang="en-US" sz="1400" dirty="0">
                <a:solidFill>
                  <a:srgbClr val="000000"/>
                </a:solidFill>
                <a:ea typeface="Arial" charset="0"/>
                <a:cs typeface="Arial"/>
              </a:rPr>
              <a:t> and support for ESG and sustainability reporting</a:t>
            </a:r>
            <a:endParaRPr lang="en-US" sz="1400" b="0" i="0" u="none" strike="noStrike" kern="1200" cap="none" spc="0" normalizeH="0" baseline="0" noProof="0" dirty="0">
              <a:ln>
                <a:noFill/>
              </a:ln>
              <a:solidFill>
                <a:srgbClr val="000000"/>
              </a:solidFill>
              <a:effectLst/>
              <a:uLnTx/>
              <a:uFillTx/>
              <a:ea typeface="Arial" charset="0"/>
              <a:cs typeface="Arial" charset="0"/>
            </a:endParaRPr>
          </a:p>
          <a:p>
            <a:pPr fontAlgn="base"/>
            <a:endParaRPr lang="en-US" dirty="0">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22</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5171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0"/>
              </a:spcBef>
              <a:spcAft>
                <a:spcPts val="0"/>
              </a:spcAft>
            </a:pPr>
            <a:r>
              <a:rPr lang="en-US" sz="1400" b="0">
                <a:solidFill>
                  <a:srgbClr val="000000"/>
                </a:solidFill>
                <a:effectLst/>
                <a:latin typeface="Arial" panose="020B0604020202020204" pitchFamily="34" charset="0"/>
                <a:ea typeface="Arial" panose="020B0604020202020204" pitchFamily="34" charset="0"/>
                <a:cs typeface="Arial" panose="020B0604020202020204" pitchFamily="34" charset="0"/>
              </a:rPr>
              <a:t>We’re all tired of talking about disruption, but it’s the reality we’ve lived through and are living in. And it’s important to remember that the disruption we’ve experienced did more than leave empty shelves. Entire supply chains were impacted, and businesses found themselves in jeopardy of survival. Everyone around the globe scrambled to pivot their businesses to be more agile and resilient. But they didn’t address the core issues – supply chains for the most part remain exposed to risk.</a:t>
            </a:r>
            <a:endParaRPr lang="en-US" sz="1400" b="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a:solidFill>
                  <a:srgbClr val="000000"/>
                </a:solidFill>
                <a:effectLst/>
                <a:latin typeface="Arial" panose="020B0604020202020204" pitchFamily="34" charset="0"/>
                <a:ea typeface="Arial" panose="020B0604020202020204" pitchFamily="34" charset="0"/>
                <a:cs typeface="Arial" panose="020B0604020202020204" pitchFamily="34" charset="0"/>
              </a:rPr>
              <a:t> </a:t>
            </a:r>
          </a:p>
          <a:p>
            <a:pPr marL="0" marR="0">
              <a:spcBef>
                <a:spcPts val="0"/>
              </a:spcBef>
              <a:spcAft>
                <a:spcPts val="0"/>
              </a:spcAft>
            </a:pPr>
            <a:r>
              <a:rPr lang="en-US" sz="1400" b="0">
                <a:solidFill>
                  <a:srgbClr val="000000"/>
                </a:solidFill>
                <a:effectLst/>
                <a:latin typeface="Arial" panose="020B0604020202020204" pitchFamily="34" charset="0"/>
                <a:ea typeface="Calibri" panose="020F0502020204030204" pitchFamily="34" charset="0"/>
                <a:cs typeface="Arial" panose="020B0604020202020204" pitchFamily="34" charset="0"/>
              </a:rPr>
              <a:t>Why? Because the world has changed and most supply chains weren’t keeping up. </a:t>
            </a:r>
          </a:p>
          <a:p>
            <a:pPr marL="0" marR="0">
              <a:spcBef>
                <a:spcPts val="0"/>
              </a:spcBef>
              <a:spcAft>
                <a:spcPts val="0"/>
              </a:spcAft>
            </a:pPr>
            <a:endParaRPr lang="en-US" sz="1400" b="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a:solidFill>
                  <a:srgbClr val="000000"/>
                </a:solidFill>
                <a:effectLst/>
                <a:latin typeface="Arial" panose="020B0604020202020204" pitchFamily="34" charset="0"/>
                <a:ea typeface="Calibri" panose="020F0502020204030204" pitchFamily="34" charset="0"/>
                <a:cs typeface="Arial" panose="020B0604020202020204" pitchFamily="34" charset="0"/>
              </a:rPr>
              <a:t>As we’ve all learned, i</a:t>
            </a:r>
            <a:r>
              <a:rPr lang="en-US" sz="1400" b="0">
                <a:solidFill>
                  <a:srgbClr val="000000"/>
                </a:solidFill>
                <a:effectLst/>
                <a:latin typeface="Arial" panose="020B0604020202020204" pitchFamily="34" charset="0"/>
                <a:ea typeface="Arial" panose="020B0604020202020204" pitchFamily="34" charset="0"/>
                <a:cs typeface="Arial" panose="020B0604020202020204" pitchFamily="34" charset="0"/>
              </a:rPr>
              <a:t>t’s not easy to reverse 20 years of globalization in 20 months. It’s not easy to transform</a:t>
            </a:r>
            <a:r>
              <a:rPr lang="en-US" sz="1400" b="0">
                <a:solidFill>
                  <a:srgbClr val="000000"/>
                </a:solidFill>
                <a:effectLst/>
                <a:latin typeface="Arial" panose="020B0604020202020204" pitchFamily="34" charset="0"/>
                <a:ea typeface="Calibri" panose="020F0502020204030204" pitchFamily="34" charset="0"/>
                <a:cs typeface="Arial" panose="020B0604020202020204" pitchFamily="34" charset="0"/>
              </a:rPr>
              <a:t> your supply chain from cost-conscious to and risk resistant and resilient.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sz="14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1400" b="0">
                <a:solidFill>
                  <a:srgbClr val="000000"/>
                </a:solidFill>
                <a:effectLst/>
                <a:latin typeface="Arial" panose="020B0604020202020204" pitchFamily="34" charset="0"/>
                <a:ea typeface="Calibri" panose="020F0502020204030204" pitchFamily="34" charset="0"/>
                <a:cs typeface="Arial" panose="020B0604020202020204" pitchFamily="34" charset="0"/>
              </a:rPr>
              <a:t>For decades, s</a:t>
            </a:r>
            <a:r>
              <a:rPr lang="en-US" sz="1400" b="0">
                <a:solidFill>
                  <a:srgbClr val="000000"/>
                </a:solidFill>
                <a:effectLst/>
                <a:latin typeface="Arial" panose="020B0604020202020204" pitchFamily="34" charset="0"/>
                <a:ea typeface="Arial" panose="020B0604020202020204" pitchFamily="34" charset="0"/>
                <a:cs typeface="Arial" panose="020B0604020202020204" pitchFamily="34" charset="0"/>
              </a:rPr>
              <a:t>upply chains were considered a cost center – and managing them focused on maximizing profit. For example, we focused on finding the low-cost supplier or manufacturer, which meant going off-shore. We optimized to reduce working capital and shipping costs. And then the world changed! We realized just how vulnerable our supply chains had become due to risk and disruptions. To lockdowns, port closures, canal blockages, supply shortages, no-fly zones and more. Now, supply chain management is about how to alleviate that risk. We need to rethink how we design our supply chains to design risk right out of them.</a:t>
            </a:r>
            <a:r>
              <a:rPr lang="en-US" sz="14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42725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23</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73095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390525"/>
            <a:ext cx="7146926" cy="4019550"/>
          </a:xfrm>
        </p:spPr>
      </p:sp>
      <p:sp>
        <p:nvSpPr>
          <p:cNvPr id="3" name="Notes Placeholder 2"/>
          <p:cNvSpPr>
            <a:spLocks noGrp="1"/>
          </p:cNvSpPr>
          <p:nvPr>
            <p:ph type="body" idx="1"/>
          </p:nvPr>
        </p:nvSpPr>
        <p:spPr/>
        <p:txBody>
          <a:bodyPr>
            <a:normAutofit/>
          </a:bodyPr>
          <a:lstStyle/>
          <a:p>
            <a:pPr fontAlgn="base"/>
            <a:endParaRPr lang="en-US">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25</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84471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390525"/>
            <a:ext cx="7146926" cy="4019550"/>
          </a:xfrm>
        </p:spPr>
      </p:sp>
      <p:sp>
        <p:nvSpPr>
          <p:cNvPr id="3" name="Notes Placeholder 2"/>
          <p:cNvSpPr>
            <a:spLocks noGrp="1"/>
          </p:cNvSpPr>
          <p:nvPr>
            <p:ph type="body" idx="1"/>
          </p:nvPr>
        </p:nvSpPr>
        <p:spPr/>
        <p:txBody>
          <a:bodyPr>
            <a:normAutofit/>
          </a:bodyPr>
          <a:lstStyle/>
          <a:p>
            <a:pPr fontAlgn="base"/>
            <a:endParaRPr lang="en-US">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26</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5494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390525"/>
            <a:ext cx="7146926" cy="4019550"/>
          </a:xfrm>
        </p:spPr>
      </p:sp>
      <p:sp>
        <p:nvSpPr>
          <p:cNvPr id="3" name="Notes Placeholder 2"/>
          <p:cNvSpPr>
            <a:spLocks noGrp="1"/>
          </p:cNvSpPr>
          <p:nvPr>
            <p:ph type="body" idx="1"/>
          </p:nvPr>
        </p:nvSpPr>
        <p:spPr/>
        <p:txBody>
          <a:bodyPr>
            <a:normAutofit/>
          </a:bodyPr>
          <a:lstStyle/>
          <a:p>
            <a:pPr fontAlgn="base"/>
            <a:endParaRPr lang="en-US">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27</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8279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Unfortunately, the effort of the last 18 months hasn’t fixed the foundational problem.</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Efforts were made to improve existing systems and processes in isolation rather than across all facets of the business. As a result, functional business areas remain disconnected and operate in silos rather than interoperable business processes.</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Decisions were made in functional isolation based on “historical” analysis and static operations rather than in-the-moment, real-time information driven actions.</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The ability to collaborate with critical partners in the ecosystem remains weak and open to further disruption and risk.</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At the same time, sustainability initiatives have been overlooked while mandates keep looming. </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Companies took reactive, short-term actions to improve efficiency, productivity, and sustainability in parts of the business where they felt they could have the most impact, but they did not build a supply chain for the long-term; one that can withstand the forces of change, whether they are physical, financial, or technology-related.   </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3</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2001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b="0">
                <a:solidFill>
                  <a:srgbClr val="000000"/>
                </a:solidFill>
                <a:effectLst/>
                <a:latin typeface="Arial" panose="020B0604020202020204" pitchFamily="34" charset="0"/>
                <a:ea typeface="Arial" panose="020B0604020202020204" pitchFamily="34" charset="0"/>
                <a:cs typeface="Arial" panose="020B0604020202020204" pitchFamily="34" charset="0"/>
              </a:rPr>
              <a:t>So what needs to be done? Supply </a:t>
            </a:r>
            <a:r>
              <a:rPr lang="en-US" sz="1800">
                <a:solidFill>
                  <a:srgbClr val="000000"/>
                </a:solidFill>
                <a:effectLst/>
                <a:latin typeface="Arial" panose="020B0604020202020204" pitchFamily="34" charset="0"/>
                <a:ea typeface="Arial" panose="020B0604020202020204" pitchFamily="34" charset="0"/>
                <a:cs typeface="Arial" panose="020B0604020202020204" pitchFamily="34" charset="0"/>
              </a:rPr>
              <a:t>chains need to evolve to take into account cost, speed, profit, customer service, </a:t>
            </a:r>
            <a:r>
              <a:rPr lang="en-US" sz="1800" b="1">
                <a:solidFill>
                  <a:srgbClr val="000000"/>
                </a:solidFill>
                <a:effectLst/>
                <a:latin typeface="Arial" panose="020B0604020202020204" pitchFamily="34" charset="0"/>
                <a:ea typeface="Arial" panose="020B0604020202020204" pitchFamily="34" charset="0"/>
                <a:cs typeface="Arial" panose="020B0604020202020204" pitchFamily="34" charset="0"/>
              </a:rPr>
              <a:t>and risk</a:t>
            </a:r>
            <a:r>
              <a:rPr lang="en-US" sz="1800">
                <a:solidFill>
                  <a:srgbClr val="000000"/>
                </a:solidFill>
                <a:effectLst/>
                <a:latin typeface="Arial" panose="020B0604020202020204" pitchFamily="34" charset="0"/>
                <a:ea typeface="Arial" panose="020B0604020202020204" pitchFamily="34" charset="0"/>
                <a:cs typeface="Arial" panose="020B0604020202020204" pitchFamily="34" charset="0"/>
              </a:rPr>
              <a:t>. We need to manage the business holistically by:</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Connecting supply chains to the entire business</a:t>
            </a:r>
          </a:p>
          <a:p>
            <a:pPr marL="342900" marR="0" lvl="0" indent="-342900">
              <a:spcBef>
                <a:spcPts val="0"/>
              </a:spcBef>
              <a:spcAft>
                <a:spcPts val="0"/>
              </a:spcAft>
              <a:buFont typeface="Symbol" pitchFamily="2" charset="2"/>
              <a:buChar char=""/>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Contextualizing information during the work process and the relevancy of the decision </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Collaborate both inside the business and across networks</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this, you get a risk resistant business to help manage or even mitigate future risks.</a:t>
            </a: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Let’s take a closer look at what risk-resistant supply chains can do. </a:t>
            </a:r>
          </a:p>
          <a:p>
            <a:pPr marL="0" marR="0">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4</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6016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5</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9431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Meet demand in a demanding market.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Connect manufacturing operations to supply chain demand sensing , so you can prepare for and manage production volatility.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Choose the mode that matters.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Improve visibility into real-time product demand and configuration requirements to determine and adapt to the best mode of production.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Accelerate cycle and task time.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Connect and streamline manufacturing execution processes  to compress and continuously improve production time.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Link logistics from freight to production.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Align production output to logistics systems to ensure transportation availability and on-time product delivery.</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6</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1109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Deliver insight to the decision point.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holistic data widely available, so your team working closest to the process has the right information they need to make the right decision for the business.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Turn measurement into improvement.</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Deliver roles-based dashboards to help your team analyze manufacturing processes from their unique perspectives – so plant managers can see plant-level data, while</a:t>
            </a: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supervisors monitor overall production and quality KPI’s</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worker guidance</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Deliver virtual 3D models of products, assemblies, and components to your teams in the office and on the shop floor – models that allow them to drill into detail and examine everything from specs and suppliers to costs and sustainability in a simple, visual way.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Build a predictive, proactive safety culture.</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advanced and automated hazard identification and proactive exposure</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risk mitigation to get the visibility you need to reduce risks to your people, business, and the environment.</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7</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715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Add capacity without adding overhead.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Balance internal production resources and contract manufacturing partner capabilities to provide flexible and adaptive production capacity, gaining the agility to respond to spikes in demand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Manage service from the shop floor.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Empower production workers to select an asset, view its status and health, and trigger a request for maintenance from third-party service providers.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See into each link in your supply chain.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Provide early visibility into current component availability and supply chain delivery schedules to align production with supply. And gain greater visibility into demand, planning, inventory, production cadence, and logistics.</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Run better everywhere from one place.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visibility, process standardization, and an infinitely scalable platform to shift production to where it makes the most sense – whether that’s across the plant, across town, or across the world.</a:t>
            </a:r>
            <a:r>
              <a:rPr lang="en-US" sz="2400" dirty="0">
                <a:effectLst/>
              </a:rPr>
              <a:t>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8</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2553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t>The manufacturing environment is changing.  The focus is no longer on capacity, but, on the ability to respond quickly to customer needs and market changes while still controlling costs and   quality.  Until recently, supply chains were mainly measured by efficiency metrics. Today, new trends are emerging that present complex challenges and put supply chain and manufacturing at the center not only of business success but also of  a company’s differentiation strategy. Companies in manufacturing industries face numerous challenges. They need to produce smarter quantities while maintaining high quality in volatile markets. Customers demand individualized products down to lot size 1. Lifecycles of products get shorter and shorter. Faster time to market is  key for staying competitive. Business models change from selling products to delivering solutions.</a:t>
            </a:r>
          </a:p>
          <a:p>
            <a:r>
              <a:rPr lang="en-US"/>
              <a:t> </a:t>
            </a:r>
          </a:p>
          <a:p>
            <a:r>
              <a:rPr lang="en-US"/>
              <a:t>At the same time, there is intense price and margin pressure, to become more efficient and drive productivity gains while increasing resource utilization.   Beyond labor productivity and asset-efficiency, the next performance leap in factories will be through end-to-end effectiveness of production systems.  Mixed-mode manufacturing is becoming the new norm where you must support both process and discrete manufacturing.  Your production processes must evolve to support the future demand and customer requirements.  </a:t>
            </a:r>
          </a:p>
          <a:p>
            <a:r>
              <a:rPr lang="en-US"/>
              <a:t> </a:t>
            </a:r>
          </a:p>
          <a:p>
            <a:r>
              <a:rPr lang="en-US"/>
              <a:t>Optimize manufacturing processes to minimize negative environmental impacts while conserving energy and natural resources and establishing safe working conditions has become a key objective of most companies.</a:t>
            </a:r>
          </a:p>
          <a:p>
            <a:r>
              <a:rPr lang="en-US"/>
              <a:t> </a:t>
            </a:r>
          </a:p>
          <a:p>
            <a:r>
              <a:rPr lang="en-US"/>
              <a:t>Employing  advanced technologies like IoT, ML, and AI provides the ability to collect, process, and share (near) real-time information from machines, vehicles, and people that connects the silo’s of transactional data that helps you turn this raw data into improved business process automation and actionable insights.</a:t>
            </a:r>
            <a:r>
              <a:rPr lang="en-US">
                <a:effectLst/>
              </a:rPr>
              <a:t> </a:t>
            </a:r>
            <a:br>
              <a:rPr lang="en-US">
                <a:effectLst/>
              </a:rPr>
            </a:br>
            <a:endParaRPr lang="en-US">
              <a:effectLst/>
            </a:endParaRPr>
          </a:p>
          <a:p>
            <a:br>
              <a:rPr lang="en-US" b="1">
                <a:effectLst/>
              </a:rPr>
            </a:br>
            <a:endParaRPr lang="en-US"/>
          </a:p>
        </p:txBody>
      </p:sp>
      <p:sp>
        <p:nvSpPr>
          <p:cNvPr id="4" name="Slide Number Placeholder 3"/>
          <p:cNvSpPr>
            <a:spLocks noGrp="1"/>
          </p:cNvSpPr>
          <p:nvPr>
            <p:ph type="sldNum" sz="quarter" idx="5"/>
          </p:nvPr>
        </p:nvSpPr>
        <p:spPr/>
        <p:txBody>
          <a:bodyPr/>
          <a:lstStyle/>
          <a:p>
            <a:fld id="{A97761F6-ED51-4938-B87D-EDA657CD7EF3}" type="slidenum">
              <a:rPr lang="en-US" smtClean="0"/>
              <a:t>9</a:t>
            </a:fld>
            <a:endParaRPr lang="en-US"/>
          </a:p>
        </p:txBody>
      </p:sp>
    </p:spTree>
    <p:extLst>
      <p:ext uri="{BB962C8B-B14F-4D97-AF65-F5344CB8AC3E}">
        <p14:creationId xmlns:p14="http://schemas.microsoft.com/office/powerpoint/2010/main" val="2237264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y2u"/><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y2u"/><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y2u"/><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y2u"/><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ig Cov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BE8CBCC-8F28-8623-5568-F13F72EFAAD4}"/>
              </a:ext>
            </a:extLst>
          </p:cNvPr>
          <p:cNvSpPr>
            <a:spLocks noGrp="1"/>
          </p:cNvSpPr>
          <p:nvPr>
            <p:ph type="pic" sz="quarter" idx="10"/>
          </p:nvPr>
        </p:nvSpPr>
        <p:spPr>
          <a:xfrm>
            <a:off x="0" y="0"/>
            <a:ext cx="12195175" cy="6858000"/>
          </a:xfrm>
        </p:spPr>
        <p:txBody>
          <a:bodyPr/>
          <a:lstStyle/>
          <a:p>
            <a:endParaRPr lang="en-US"/>
          </a:p>
        </p:txBody>
      </p:sp>
      <p:pic>
        <p:nvPicPr>
          <p:cNvPr id="752695017" name="SAP Logo Placeholder"/>
          <p:cNvPicPr>
            <a:picLocks noChangeAspect="1"/>
          </p:cNvPicPr>
          <p:nvPr/>
        </p:nvPicPr>
        <p:blipFill>
          <a:blip r:embed="rId2"/>
          <a:srcRect/>
          <a:stretch/>
        </p:blipFill>
        <p:spPr>
          <a:xfrm>
            <a:off x="9692640" y="6235178"/>
            <a:ext cx="2208436" cy="395540"/>
          </a:xfrm>
          <a:prstGeom prst="rect">
            <a:avLst/>
          </a:prstGeom>
        </p:spPr>
      </p:pic>
      <p:sp>
        <p:nvSpPr>
          <p:cNvPr id="4" name="Title"/>
          <p:cNvSpPr>
            <a:spLocks noGrp="1"/>
          </p:cNvSpPr>
          <p:nvPr>
            <p:ph type="title" hasCustomPrompt="1"/>
          </p:nvPr>
        </p:nvSpPr>
        <p:spPr>
          <a:xfrm>
            <a:off x="822960" y="4688506"/>
            <a:ext cx="10559143" cy="1329595"/>
          </a:xfrm>
        </p:spPr>
        <p:txBody>
          <a:bodyPr anchor="b" anchorCtr="0">
            <a:spAutoFit/>
          </a:bodyPr>
          <a:lstStyle>
            <a:lvl1pPr>
              <a:lnSpc>
                <a:spcPct val="90000"/>
              </a:lnSpc>
              <a:spcBef>
                <a:spcPts val="0"/>
              </a:spcBef>
              <a:defRPr sz="4800"/>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600" kern="0" err="1">
              <a:ea typeface="Arial Unicode MS" pitchFamily="34" charset="-128"/>
              <a:cs typeface="Arial Unicode MS" pitchFamily="34" charset="-128"/>
            </a:endParaRPr>
          </a:p>
        </p:txBody>
      </p:sp>
      <p:pic>
        <p:nvPicPr>
          <p:cNvPr id="1718097427" name="Acquired Company Logo Placeholder" descr="{&quot;templafy&quot;:{&quot;id&quot;:&quot;382fec2e-db64-4bd4-b340-61875bb4d062&quot;}}" hidden="1"/>
          <p:cNvPicPr>
            <a:picLocks noChangeAspect="1"/>
          </p:cNvPicPr>
          <p:nvPr/>
        </p:nvPicPr>
        <p:blipFill>
          <a:blip r:embed="rId3"/>
          <a:stretch>
            <a:fillRect/>
          </a:stretch>
        </p:blipFill>
        <p:spPr>
          <a:xfrm>
            <a:off x="282575" y="2045822"/>
            <a:ext cx="4125924" cy="266010"/>
          </a:xfrm>
          <a:prstGeom prst="rect">
            <a:avLst/>
          </a:prstGeom>
        </p:spPr>
      </p:pic>
      <p:sp>
        <p:nvSpPr>
          <p:cNvPr id="10" name="TextBox 9" descr="{&quot;templafy&quot;:{&quot;id&quot;:&quot;8d5199a7-9092-4293-b7c3-7c9f391e7023&quot;}}">
            <a:extLst>
              <a:ext uri="{FF2B5EF4-FFF2-40B4-BE49-F238E27FC236}">
                <a16:creationId xmlns:a16="http://schemas.microsoft.com/office/drawing/2014/main" id="{14E1F6B7-745B-4555-A61F-CDA4E2C9B0A1}"/>
              </a:ext>
            </a:extLst>
          </p:cNvPr>
          <p:cNvSpPr txBox="1"/>
          <p:nvPr userDrawn="1"/>
        </p:nvSpPr>
        <p:spPr>
          <a:xfrm>
            <a:off x="822960" y="6306948"/>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a:solidFill>
                  <a:schemeClr val="bg2"/>
                </a:solidFill>
                <a:ea typeface="Arial Unicode MS" pitchFamily="34" charset="-128"/>
                <a:cs typeface="Arial Unicode MS" pitchFamily="34" charset="-128"/>
              </a:rPr>
              <a:t>PUBLIC</a:t>
            </a:r>
          </a:p>
        </p:txBody>
      </p:sp>
    </p:spTree>
    <p:extLst>
      <p:ext uri="{BB962C8B-B14F-4D97-AF65-F5344CB8AC3E}">
        <p14:creationId xmlns:p14="http://schemas.microsoft.com/office/powerpoint/2010/main" val="95007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7506">
          <p15:clr>
            <a:srgbClr val="FBAE40"/>
          </p15:clr>
        </p15:guide>
        <p15:guide id="7" orient="horz" pos="41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orizon fa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F8FA7-F112-3928-BE24-E8441819820D}"/>
              </a:ext>
            </a:extLst>
          </p:cNvPr>
          <p:cNvPicPr>
            <a:picLocks noChangeAspect="1"/>
          </p:cNvPicPr>
          <p:nvPr userDrawn="1"/>
        </p:nvPicPr>
        <p:blipFill>
          <a:blip r:embed="rId2"/>
          <a:stretch>
            <a:fillRect/>
          </a:stretch>
        </p:blipFill>
        <p:spPr>
          <a:xfrm>
            <a:off x="0" y="3682564"/>
            <a:ext cx="12195176" cy="3175436"/>
          </a:xfrm>
          <a:prstGeom prst="rect">
            <a:avLst/>
          </a:prstGeom>
        </p:spPr>
      </p:pic>
      <p:sp>
        <p:nvSpPr>
          <p:cNvPr id="3" name="Copyright Placeholder" descr="{&quot;templafy&quot;:{&quot;id&quot;:&quot;af6cbd98-6a34-4d5e-95ac-cfc2929cf17d&quot;}}">
            <a:extLst>
              <a:ext uri="{FF2B5EF4-FFF2-40B4-BE49-F238E27FC236}">
                <a16:creationId xmlns:a16="http://schemas.microsoft.com/office/drawing/2014/main" id="{B16C3C10-1CC3-019B-DAE6-861BDD4BA786}"/>
              </a:ext>
            </a:extLst>
          </p:cNvPr>
          <p:cNvSpPr txBox="1">
            <a:spLocks/>
          </p:cNvSpPr>
          <p:nvPr userDrawn="1"/>
        </p:nvSpPr>
        <p:spPr>
          <a:xfrm>
            <a:off x="313706"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a:solidFill>
                  <a:schemeClr val="bg2"/>
                </a:solidFill>
              </a:rPr>
              <a:t>PUBLIC</a:t>
            </a:r>
          </a:p>
        </p:txBody>
      </p:sp>
    </p:spTree>
    <p:extLst>
      <p:ext uri="{BB962C8B-B14F-4D97-AF65-F5344CB8AC3E}">
        <p14:creationId xmlns:p14="http://schemas.microsoft.com/office/powerpoint/2010/main" val="145407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spTree>
      <p:nvGrpSpPr>
        <p:cNvPr id="1" name=""/>
        <p:cNvGrpSpPr/>
        <p:nvPr/>
      </p:nvGrpSpPr>
      <p:grpSpPr>
        <a:xfrm>
          <a:off x="0" y="0"/>
          <a:ext cx="0" cy="0"/>
          <a:chOff x="0" y="0"/>
          <a:chExt cx="0" cy="0"/>
        </a:xfrm>
      </p:grpSpPr>
      <p:pic>
        <p:nvPicPr>
          <p:cNvPr id="405876333" name="SAP Logo Placeholder"/>
          <p:cNvPicPr>
            <a:picLocks noChangeAspect="1"/>
          </p:cNvPicPr>
          <p:nvPr/>
        </p:nvPicPr>
        <p:blipFill>
          <a:blip r:embed="rId2"/>
          <a:srcRect/>
          <a:stretch/>
        </p:blipFill>
        <p:spPr>
          <a:xfrm>
            <a:off x="9509760" y="5948663"/>
            <a:ext cx="2208436" cy="395540"/>
          </a:xfrm>
          <a:prstGeom prst="rect">
            <a:avLst/>
          </a:prstGeom>
        </p:spPr>
      </p:pic>
      <p:pic>
        <p:nvPicPr>
          <p:cNvPr id="854445327" name="Acquired Company Placeholder" descr="{&quot;templafy&quot;:{&quot;id&quot;:&quot;693ecf88-e0cc-4a05-a803-27171111bd19&quot;}}" hidden="1"/>
          <p:cNvPicPr>
            <a:picLocks noChangeAspect="1"/>
          </p:cNvPicPr>
          <p:nvPr/>
        </p:nvPicPr>
        <p:blipFill>
          <a:blip r:embed="rId3"/>
          <a:stretch>
            <a:fillRect/>
          </a:stretch>
        </p:blipFill>
        <p:spPr>
          <a:xfrm>
            <a:off x="504000" y="509180"/>
            <a:ext cx="4125924" cy="266010"/>
          </a:xfrm>
          <a:prstGeom prst="rect">
            <a:avLst/>
          </a:prstGeom>
        </p:spPr>
      </p:pic>
      <p:sp>
        <p:nvSpPr>
          <p:cNvPr id="7" name="TextBox 6">
            <a:extLst>
              <a:ext uri="{FF2B5EF4-FFF2-40B4-BE49-F238E27FC236}">
                <a16:creationId xmlns:a16="http://schemas.microsoft.com/office/drawing/2014/main" id="{19A79796-4CD5-4F1B-AAEE-06619108AFD3}"/>
              </a:ext>
            </a:extLst>
          </p:cNvPr>
          <p:cNvSpPr txBox="1"/>
          <p:nvPr userDrawn="1"/>
        </p:nvSpPr>
        <p:spPr>
          <a:xfrm>
            <a:off x="503238" y="2905125"/>
            <a:ext cx="1837041" cy="246221"/>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lang="en-US" sz="1600"/>
              <a:t>Contact information:</a:t>
            </a:r>
          </a:p>
        </p:txBody>
      </p:sp>
      <p:sp>
        <p:nvSpPr>
          <p:cNvPr id="11" name="TextBox 10">
            <a:extLst>
              <a:ext uri="{FF2B5EF4-FFF2-40B4-BE49-F238E27FC236}">
                <a16:creationId xmlns:a16="http://schemas.microsoft.com/office/drawing/2014/main" id="{99369399-7537-014E-8548-AE2308F9BCCF}"/>
              </a:ext>
            </a:extLst>
          </p:cNvPr>
          <p:cNvSpPr txBox="1"/>
          <p:nvPr userDrawn="1"/>
        </p:nvSpPr>
        <p:spPr>
          <a:xfrm>
            <a:off x="503238" y="1466850"/>
            <a:ext cx="4391247" cy="84638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5500" b="1" kern="0">
                <a:solidFill>
                  <a:schemeClr val="accent1"/>
                </a:solidFill>
                <a:ea typeface="Arial Unicode MS" pitchFamily="34" charset="-128"/>
                <a:cs typeface="Arial Unicode MS" pitchFamily="34" charset="-128"/>
              </a:rPr>
              <a:t>Thank you.</a:t>
            </a:r>
          </a:p>
        </p:txBody>
      </p:sp>
      <p:sp>
        <p:nvSpPr>
          <p:cNvPr id="12" name="Copyright Placeholder" descr="{&quot;templafy&quot;:{&quot;id&quot;:&quot;ba9fff8e-a26f-4604-9418-39eec7243848&quot;}}">
            <a:extLst>
              <a:ext uri="{FF2B5EF4-FFF2-40B4-BE49-F238E27FC236}">
                <a16:creationId xmlns:a16="http://schemas.microsoft.com/office/drawing/2014/main" id="{CBA063F5-6885-A980-B76F-0CD077AB3CDE}"/>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a:t>© 2022 SAP SE or an SAP affiliate company. All rights reserved. See Legal Notice on www.sap.com/legal-notice for use terms, disclaimers, disclosures, or restrictions related to SAP Materials for general audiences.</a:t>
            </a:r>
          </a:p>
        </p:txBody>
      </p:sp>
    </p:spTree>
    <p:extLst>
      <p:ext uri="{BB962C8B-B14F-4D97-AF65-F5344CB8AC3E}">
        <p14:creationId xmlns:p14="http://schemas.microsoft.com/office/powerpoint/2010/main" val="100282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ocess with photo">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1920240" y="822960"/>
            <a:ext cx="4297680" cy="373949"/>
          </a:xfrm>
        </p:spPr>
        <p:txBody>
          <a:bodyPr/>
          <a:lstStyle>
            <a:lvl1pPr>
              <a:lnSpc>
                <a:spcPct val="90000"/>
              </a:lnSpc>
              <a:defRPr sz="2700"/>
            </a:lvl1pPr>
          </a:lstStyle>
          <a:p>
            <a:r>
              <a:rPr lang="en-US" noProof="0"/>
              <a:t>Headline</a:t>
            </a:r>
            <a:endParaRPr lang="en-US"/>
          </a:p>
        </p:txBody>
      </p:sp>
      <p:sp>
        <p:nvSpPr>
          <p:cNvPr id="2" name="Text Placeholder">
            <a:extLst>
              <a:ext uri="{FF2B5EF4-FFF2-40B4-BE49-F238E27FC236}">
                <a16:creationId xmlns:a16="http://schemas.microsoft.com/office/drawing/2014/main" id="{8CE8A7F2-31A8-9DBB-76A3-E93EE140AEEE}"/>
              </a:ext>
            </a:extLst>
          </p:cNvPr>
          <p:cNvSpPr>
            <a:spLocks noGrp="1"/>
          </p:cNvSpPr>
          <p:nvPr>
            <p:ph idx="1" hasCustomPrompt="1"/>
          </p:nvPr>
        </p:nvSpPr>
        <p:spPr bwMode="black">
          <a:xfrm>
            <a:off x="1097280" y="2194560"/>
            <a:ext cx="5120640" cy="1369606"/>
          </a:xfrm>
          <a:prstGeom prst="rect">
            <a:avLst/>
          </a:prstGeom>
        </p:spPr>
        <p:txBody>
          <a:bodyPr vert="horz" lIns="0" tIns="0" rIns="0" bIns="0" rtlCol="0">
            <a:spAutoFit/>
          </a:bodyPr>
          <a:lstStyle>
            <a:lvl1pPr>
              <a:spcAft>
                <a:spcPts val="800"/>
              </a:spcAft>
              <a:defRPr sz="1700" b="1">
                <a:solidFill>
                  <a:schemeClr val="accent3"/>
                </a:solidFill>
              </a:defRPr>
            </a:lvl1pPr>
            <a:lvl2pPr>
              <a:spcBef>
                <a:spcPts val="800"/>
              </a:spcBef>
              <a:spcAft>
                <a:spcPts val="800"/>
              </a:spcAft>
              <a:defRPr sz="1550"/>
            </a:lvl2pPr>
            <a:lvl3pPr>
              <a:defRPr sz="1550"/>
            </a:lvl3pPr>
            <a:lvl4pPr>
              <a:defRPr sz="1400"/>
            </a:lvl4pPr>
          </a:lstStyle>
          <a:p>
            <a:pPr lvl="0"/>
            <a:r>
              <a:rPr lang="en-US" noProof="0"/>
              <a:t>First level</a:t>
            </a:r>
          </a:p>
          <a:p>
            <a:pPr lvl="1"/>
            <a:r>
              <a:rPr lang="en-US" noProof="0"/>
              <a:t>Second level</a:t>
            </a:r>
          </a:p>
          <a:p>
            <a:pPr lvl="2"/>
            <a:r>
              <a:rPr lang="en-US" noProof="0"/>
              <a:t>Third level</a:t>
            </a:r>
          </a:p>
          <a:p>
            <a:pPr lvl="3"/>
            <a:r>
              <a:rPr lang="en-US" noProof="0"/>
              <a:t>Fourth level</a:t>
            </a:r>
          </a:p>
        </p:txBody>
      </p:sp>
      <p:sp>
        <p:nvSpPr>
          <p:cNvPr id="5" name="Picture Placeholder 4">
            <a:extLst>
              <a:ext uri="{FF2B5EF4-FFF2-40B4-BE49-F238E27FC236}">
                <a16:creationId xmlns:a16="http://schemas.microsoft.com/office/drawing/2014/main" id="{783383A9-1D34-D55A-931B-7B7860973FE5}"/>
              </a:ext>
            </a:extLst>
          </p:cNvPr>
          <p:cNvSpPr>
            <a:spLocks noGrp="1"/>
          </p:cNvSpPr>
          <p:nvPr>
            <p:ph type="pic" sz="quarter" idx="10"/>
          </p:nvPr>
        </p:nvSpPr>
        <p:spPr>
          <a:xfrm>
            <a:off x="6574022" y="0"/>
            <a:ext cx="5621153" cy="6858000"/>
          </a:xfrm>
          <a:solidFill>
            <a:schemeClr val="bg1">
              <a:lumMod val="95000"/>
            </a:schemeClr>
          </a:solidFill>
        </p:spPr>
        <p:txBody>
          <a:bodyPr anchor="ctr" anchorCtr="0">
            <a:noAutofit/>
          </a:bodyPr>
          <a:lstStyle>
            <a:lvl1pPr algn="ctr">
              <a:defRPr/>
            </a:lvl1pPr>
          </a:lstStyle>
          <a:p>
            <a:endParaRPr lang="en-US"/>
          </a:p>
        </p:txBody>
      </p:sp>
    </p:spTree>
    <p:extLst>
      <p:ext uri="{BB962C8B-B14F-4D97-AF65-F5344CB8AC3E}">
        <p14:creationId xmlns:p14="http://schemas.microsoft.com/office/powerpoint/2010/main" val="371198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ocess with screenshot">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1920241" y="822960"/>
            <a:ext cx="5786846" cy="373949"/>
          </a:xfrm>
        </p:spPr>
        <p:txBody>
          <a:bodyPr/>
          <a:lstStyle>
            <a:lvl1pPr>
              <a:lnSpc>
                <a:spcPct val="90000"/>
              </a:lnSpc>
              <a:defRPr sz="2700"/>
            </a:lvl1pPr>
          </a:lstStyle>
          <a:p>
            <a:r>
              <a:rPr lang="en-US" noProof="0"/>
              <a:t>Headline</a:t>
            </a:r>
            <a:endParaRPr lang="en-US"/>
          </a:p>
        </p:txBody>
      </p:sp>
      <p:sp>
        <p:nvSpPr>
          <p:cNvPr id="2" name="Text Placeholder">
            <a:extLst>
              <a:ext uri="{FF2B5EF4-FFF2-40B4-BE49-F238E27FC236}">
                <a16:creationId xmlns:a16="http://schemas.microsoft.com/office/drawing/2014/main" id="{8CE8A7F2-31A8-9DBB-76A3-E93EE140AEEE}"/>
              </a:ext>
            </a:extLst>
          </p:cNvPr>
          <p:cNvSpPr>
            <a:spLocks noGrp="1"/>
          </p:cNvSpPr>
          <p:nvPr>
            <p:ph idx="1" hasCustomPrompt="1"/>
          </p:nvPr>
        </p:nvSpPr>
        <p:spPr bwMode="black">
          <a:xfrm>
            <a:off x="1097280" y="2194561"/>
            <a:ext cx="4523874" cy="1338828"/>
          </a:xfrm>
          <a:prstGeom prst="rect">
            <a:avLst/>
          </a:prstGeom>
        </p:spPr>
        <p:txBody>
          <a:bodyPr vert="horz" lIns="0" tIns="0" rIns="0" bIns="0" rtlCol="0">
            <a:spAutoFit/>
          </a:bodyPr>
          <a:lstStyle>
            <a:lvl1pPr>
              <a:spcAft>
                <a:spcPts val="800"/>
              </a:spcAft>
              <a:defRPr sz="1700" b="1">
                <a:solidFill>
                  <a:schemeClr val="accent3"/>
                </a:solidFill>
              </a:defRPr>
            </a:lvl1pPr>
            <a:lvl2pPr>
              <a:spcBef>
                <a:spcPts val="800"/>
              </a:spcBef>
              <a:spcAft>
                <a:spcPts val="800"/>
              </a:spcAft>
              <a:defRPr sz="1550"/>
            </a:lvl2pPr>
            <a:lvl3pPr>
              <a:defRPr sz="1550"/>
            </a:lvl3pPr>
            <a:lvl4pPr>
              <a:defRPr sz="1400"/>
            </a:lvl4pPr>
          </a:lstStyle>
          <a:p>
            <a:pPr lvl="0"/>
            <a:r>
              <a:rPr lang="en-US" noProof="0"/>
              <a:t>First level</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56225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9" name="Title 1"/>
          <p:cNvSpPr>
            <a:spLocks noGrp="1"/>
          </p:cNvSpPr>
          <p:nvPr>
            <p:ph type="title"/>
          </p:nvPr>
        </p:nvSpPr>
        <p:spPr>
          <a:xfrm>
            <a:off x="584352" y="3894178"/>
            <a:ext cx="9146381" cy="553998"/>
          </a:xfrm>
          <a:noFill/>
        </p:spPr>
        <p:txBody>
          <a:bodyPr anchor="b" anchorCtr="0"/>
          <a:lstStyle>
            <a:lvl1pPr>
              <a:defRPr sz="3600" spc="-50" baseline="0">
                <a:solidFill>
                  <a:schemeClr val="tx1"/>
                </a:solidFill>
                <a:latin typeface="+mj-lt"/>
                <a:cs typeface="Segoe UI" panose="020B0502040204020203" pitchFamily="34" charset="0"/>
              </a:defRPr>
            </a:lvl1pPr>
          </a:lstStyle>
          <a:p>
            <a:r>
              <a:rPr lang="en-US"/>
              <a:t>Click to edit Master title style</a:t>
            </a:r>
          </a:p>
        </p:txBody>
      </p:sp>
      <p:sp>
        <p:nvSpPr>
          <p:cNvPr id="5" name="Text Placeholder 4"/>
          <p:cNvSpPr>
            <a:spLocks noGrp="1"/>
          </p:cNvSpPr>
          <p:nvPr>
            <p:ph type="body" sz="quarter" idx="12"/>
          </p:nvPr>
        </p:nvSpPr>
        <p:spPr>
          <a:xfrm>
            <a:off x="584352" y="4876800"/>
            <a:ext cx="9146381" cy="338554"/>
          </a:xfrm>
          <a:noFill/>
        </p:spPr>
        <p:txBody>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Click to edit Master text styles</a:t>
            </a:r>
          </a:p>
        </p:txBody>
      </p:sp>
      <p:sp>
        <p:nvSpPr>
          <p:cNvPr id="8" name="Picture Placeholder" descr="This photo is a 'placeholder' only. Drag or drop your photo here, or click and tap the center to insert a photo.">
            <a:extLst>
              <a:ext uri="{FF2B5EF4-FFF2-40B4-BE49-F238E27FC236}">
                <a16:creationId xmlns:a16="http://schemas.microsoft.com/office/drawing/2014/main" id="{08A9BCBC-5BBF-4E5D-89CA-FE1F19EA8A6F}"/>
              </a:ext>
            </a:extLst>
          </p:cNvPr>
          <p:cNvSpPr>
            <a:spLocks noGrp="1"/>
          </p:cNvSpPr>
          <p:nvPr>
            <p:ph type="pic" sz="quarter" idx="11"/>
          </p:nvPr>
        </p:nvSpPr>
        <p:spPr bwMode="ltGray">
          <a:xfrm>
            <a:off x="0" y="0"/>
            <a:ext cx="12195175" cy="3426192"/>
          </a:xfrm>
          <a:blipFill>
            <a:blip/>
            <a:stretch>
              <a:fillRect/>
            </a:stretch>
          </a:blipFill>
        </p:spPr>
        <p:txBody>
          <a:bodyPr tIns="2103120" rtlCol="0">
            <a:noAutofit/>
          </a:bodyPr>
          <a:lstStyle>
            <a:lvl1pPr marL="0" indent="0" algn="ctr">
              <a:lnSpc>
                <a:spcPct val="100000"/>
              </a:lnSpc>
              <a:buNone/>
              <a:defRPr sz="1400" b="1">
                <a:gradFill>
                  <a:gsLst>
                    <a:gs pos="0">
                      <a:schemeClr val="bg1"/>
                    </a:gs>
                    <a:gs pos="100000">
                      <a:schemeClr val="bg1"/>
                    </a:gs>
                  </a:gsLst>
                  <a:lin ang="5400000" scaled="1"/>
                </a:gradFill>
                <a:latin typeface="+mn-lt"/>
                <a:cs typeface="Segoe UI" panose="020B0502040204020203" pitchFamily="34" charset="0"/>
              </a:defRPr>
            </a:lvl1pPr>
          </a:lstStyle>
          <a:p>
            <a:pPr lvl="0"/>
            <a:r>
              <a:rPr lang="en-US" noProof="0"/>
              <a:t>Click icon to add picture</a:t>
            </a:r>
          </a:p>
        </p:txBody>
      </p:sp>
      <p:pic>
        <p:nvPicPr>
          <p:cNvPr id="11" name="Picture 10">
            <a:extLst>
              <a:ext uri="{FF2B5EF4-FFF2-40B4-BE49-F238E27FC236}">
                <a16:creationId xmlns:a16="http://schemas.microsoft.com/office/drawing/2014/main" id="{6E5FCA14-0D2D-416A-AFF4-9A16D00BCD59}"/>
              </a:ext>
            </a:extLst>
          </p:cNvPr>
          <p:cNvPicPr>
            <a:picLocks noChangeAspect="1"/>
          </p:cNvPicPr>
          <p:nvPr userDrawn="1"/>
        </p:nvPicPr>
        <p:blipFill>
          <a:blip/>
          <a:stretch>
            <a:fillRect/>
          </a:stretch>
        </p:blipFill>
        <p:spPr>
          <a:xfrm>
            <a:off x="12252831" y="0"/>
            <a:ext cx="2168814" cy="6858000"/>
          </a:xfrm>
          <a:prstGeom prst="rect">
            <a:avLst/>
          </a:prstGeom>
        </p:spPr>
      </p:pic>
      <p:sp>
        <p:nvSpPr>
          <p:cNvPr id="14" name="Copyright">
            <a:extLst>
              <a:ext uri="{FF2B5EF4-FFF2-40B4-BE49-F238E27FC236}">
                <a16:creationId xmlns:a16="http://schemas.microsoft.com/office/drawing/2014/main" id="{680D53B7-F896-4DB7-A6B1-07724144B175}"/>
              </a:ext>
            </a:extLst>
          </p:cNvPr>
          <p:cNvSpPr txBox="1"/>
          <p:nvPr userDrawn="1"/>
        </p:nvSpPr>
        <p:spPr bwMode="black">
          <a:xfrm>
            <a:off x="584353" y="6559835"/>
            <a:ext cx="2270270" cy="92333"/>
          </a:xfrm>
          <a:prstGeom prst="rect">
            <a:avLst/>
          </a:prstGeom>
          <a:noFill/>
        </p:spPr>
        <p:txBody>
          <a:bodyPr wrap="square" lIns="0" tIns="0" rIns="0" bIns="0" rtlCol="0">
            <a:spAutoFit/>
          </a:bodyPr>
          <a:lstStyle/>
          <a:p>
            <a:pPr marL="84121" marR="0" lvl="0" indent="-84121" algn="l" defTabSz="1088558" rtl="0" eaLnBrk="1" fontAlgn="auto" latinLnBrk="0" hangingPunct="1">
              <a:lnSpc>
                <a:spcPct val="100000"/>
              </a:lnSpc>
              <a:spcBef>
                <a:spcPts val="0"/>
              </a:spcBef>
              <a:spcAft>
                <a:spcPts val="0"/>
              </a:spcAft>
              <a:buClr>
                <a:srgbClr val="000000"/>
              </a:buClr>
              <a:buSzTx/>
              <a:buFont typeface="Arial" pitchFamily="34" charset="0"/>
              <a:buChar char="©"/>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mn-cs"/>
              </a:rPr>
              <a:t>2022 SAP SE or an SAP affiliate company. All rights reserved.  </a:t>
            </a:r>
            <a:endParaRPr kumimoji="0" lang="en-US" sz="600" b="0" i="0" u="none" strike="noStrike" kern="0" cap="none" spc="0" normalizeH="0" baseline="0" noProof="0">
              <a:ln>
                <a:noFill/>
              </a:ln>
              <a:solidFill>
                <a:srgbClr val="000000"/>
              </a:solidFill>
              <a:effectLst/>
              <a:uLnTx/>
              <a:uFillTx/>
              <a:latin typeface="Arial" panose="020B0604020202020204"/>
              <a:ea typeface="Arial Unicode MS"/>
              <a:cs typeface="Arial Unicode MS" pitchFamily="34" charset="-128"/>
              <a:sym typeface="Arial"/>
            </a:endParaRPr>
          </a:p>
        </p:txBody>
      </p:sp>
      <p:pic>
        <p:nvPicPr>
          <p:cNvPr id="10" name="Graphic 9">
            <a:extLst>
              <a:ext uri="{FF2B5EF4-FFF2-40B4-BE49-F238E27FC236}">
                <a16:creationId xmlns:a16="http://schemas.microsoft.com/office/drawing/2014/main" id="{4D583836-5D93-4B05-9685-A96572575BF8}"/>
              </a:ext>
            </a:extLst>
          </p:cNvPr>
          <p:cNvPicPr>
            <a:picLocks noChangeAspect="1"/>
          </p:cNvPicPr>
          <p:nvPr userDrawn="1"/>
        </p:nvPicPr>
        <p:blipFill>
          <a:blip/>
          <a:stretch>
            <a:fillRect/>
          </a:stretch>
        </p:blipFill>
        <p:spPr>
          <a:xfrm>
            <a:off x="586768" y="5943773"/>
            <a:ext cx="718351" cy="343470"/>
          </a:xfrm>
          <a:prstGeom prst="rect">
            <a:avLst/>
          </a:prstGeom>
        </p:spPr>
      </p:pic>
    </p:spTree>
    <p:extLst>
      <p:ext uri="{BB962C8B-B14F-4D97-AF65-F5344CB8AC3E}">
        <p14:creationId xmlns:p14="http://schemas.microsoft.com/office/powerpoint/2010/main" val="413871923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p:nvPr>
        </p:nvSpPr>
        <p:spPr>
          <a:xfrm>
            <a:off x="584352" y="2979778"/>
            <a:ext cx="9146381" cy="553998"/>
          </a:xfrm>
          <a:noFill/>
        </p:spPr>
        <p:txBody>
          <a:bodyPr anchor="b" anchorCtr="0"/>
          <a:lstStyle>
            <a:lvl1pPr>
              <a:defRPr sz="3600" spc="-50" baseline="0">
                <a:solidFill>
                  <a:schemeClr val="tx1"/>
                </a:solidFill>
                <a:latin typeface="+mj-lt"/>
                <a:cs typeface="Segoe UI" panose="020B0502040204020203" pitchFamily="34" charset="0"/>
              </a:defRPr>
            </a:lvl1pPr>
          </a:lstStyle>
          <a:p>
            <a:r>
              <a:rPr lang="en-US"/>
              <a:t>Click to edit Master title style</a:t>
            </a:r>
          </a:p>
        </p:txBody>
      </p:sp>
      <p:sp>
        <p:nvSpPr>
          <p:cNvPr id="5" name="Text Placeholder 4"/>
          <p:cNvSpPr>
            <a:spLocks noGrp="1"/>
          </p:cNvSpPr>
          <p:nvPr>
            <p:ph type="body" sz="quarter" idx="12"/>
          </p:nvPr>
        </p:nvSpPr>
        <p:spPr>
          <a:xfrm>
            <a:off x="584352" y="3962400"/>
            <a:ext cx="9146381" cy="338554"/>
          </a:xfrm>
          <a:noFill/>
        </p:spPr>
        <p:txBody>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Click to edit Master text styles</a:t>
            </a:r>
          </a:p>
        </p:txBody>
      </p:sp>
      <p:sp>
        <p:nvSpPr>
          <p:cNvPr id="6" name="Classification">
            <a:extLst>
              <a:ext uri="{FF2B5EF4-FFF2-40B4-BE49-F238E27FC236}">
                <a16:creationId xmlns:a16="http://schemas.microsoft.com/office/drawing/2014/main" id="{8FAAD44C-1233-4694-BDA1-C2700631CCC7}"/>
              </a:ext>
            </a:extLst>
          </p:cNvPr>
          <p:cNvSpPr txBox="1"/>
          <p:nvPr userDrawn="1"/>
        </p:nvSpPr>
        <p:spPr>
          <a:xfrm>
            <a:off x="584353" y="4516653"/>
            <a:ext cx="420595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marL="0" marR="0" lvl="0" indent="0" algn="l" defTabSz="912813" rtl="0" eaLnBrk="0" fontAlgn="base" latinLnBrk="0" hangingPunct="0">
              <a:lnSpc>
                <a:spcPct val="100000"/>
              </a:lnSpc>
              <a:spcBef>
                <a:spcPts val="0"/>
              </a:spcBef>
              <a:spcAft>
                <a:spcPct val="0"/>
              </a:spcAft>
              <a:buClr>
                <a:srgbClr val="008FD3"/>
              </a:buClr>
              <a:buSzPct val="80000"/>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INTERNAL</a:t>
            </a:r>
          </a:p>
        </p:txBody>
      </p:sp>
      <p:pic>
        <p:nvPicPr>
          <p:cNvPr id="10" name="Picture 9">
            <a:extLst>
              <a:ext uri="{FF2B5EF4-FFF2-40B4-BE49-F238E27FC236}">
                <a16:creationId xmlns:a16="http://schemas.microsoft.com/office/drawing/2014/main" id="{D69674B2-768C-410D-984B-7E9CAD233224}"/>
              </a:ext>
            </a:extLst>
          </p:cNvPr>
          <p:cNvPicPr>
            <a:picLocks noChangeAspect="1"/>
          </p:cNvPicPr>
          <p:nvPr userDrawn="1"/>
        </p:nvPicPr>
        <p:blipFill>
          <a:blip/>
          <a:stretch>
            <a:fillRect/>
          </a:stretch>
        </p:blipFill>
        <p:spPr>
          <a:xfrm>
            <a:off x="12252831" y="0"/>
            <a:ext cx="2168814" cy="6858000"/>
          </a:xfrm>
          <a:prstGeom prst="rect">
            <a:avLst/>
          </a:prstGeom>
        </p:spPr>
      </p:pic>
      <p:sp>
        <p:nvSpPr>
          <p:cNvPr id="15" name="Copyright">
            <a:extLst>
              <a:ext uri="{FF2B5EF4-FFF2-40B4-BE49-F238E27FC236}">
                <a16:creationId xmlns:a16="http://schemas.microsoft.com/office/drawing/2014/main" id="{4DAB7C6B-B2F2-416E-87F1-E578C62DDD5B}"/>
              </a:ext>
            </a:extLst>
          </p:cNvPr>
          <p:cNvSpPr txBox="1"/>
          <p:nvPr userDrawn="1"/>
        </p:nvSpPr>
        <p:spPr bwMode="black">
          <a:xfrm>
            <a:off x="584353" y="6559835"/>
            <a:ext cx="2270270" cy="92333"/>
          </a:xfrm>
          <a:prstGeom prst="rect">
            <a:avLst/>
          </a:prstGeom>
          <a:noFill/>
        </p:spPr>
        <p:txBody>
          <a:bodyPr wrap="square" lIns="0" tIns="0" rIns="0" bIns="0" rtlCol="0">
            <a:spAutoFit/>
          </a:bodyPr>
          <a:lstStyle/>
          <a:p>
            <a:pPr marL="84121" marR="0" lvl="0" indent="-84121" algn="l" defTabSz="1088558" rtl="0" eaLnBrk="1" fontAlgn="auto" latinLnBrk="0" hangingPunct="1">
              <a:lnSpc>
                <a:spcPct val="100000"/>
              </a:lnSpc>
              <a:spcBef>
                <a:spcPts val="0"/>
              </a:spcBef>
              <a:spcAft>
                <a:spcPts val="0"/>
              </a:spcAft>
              <a:buClr>
                <a:srgbClr val="000000"/>
              </a:buClr>
              <a:buSzTx/>
              <a:buFont typeface="Arial" pitchFamily="34" charset="0"/>
              <a:buChar char="©"/>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mn-cs"/>
              </a:rPr>
              <a:t>2022 SAP SE or an SAP affiliate company. All rights reserved.  </a:t>
            </a:r>
            <a:endParaRPr kumimoji="0" lang="en-US" sz="600" b="0" i="0" u="none" strike="noStrike" kern="0" cap="none" spc="0" normalizeH="0" baseline="0" noProof="0">
              <a:ln>
                <a:noFill/>
              </a:ln>
              <a:solidFill>
                <a:srgbClr val="000000"/>
              </a:solidFill>
              <a:effectLst/>
              <a:uLnTx/>
              <a:uFillTx/>
              <a:latin typeface="Arial" panose="020B0604020202020204"/>
              <a:ea typeface="Arial Unicode MS"/>
              <a:cs typeface="Arial Unicode MS" pitchFamily="34" charset="-128"/>
              <a:sym typeface="Arial"/>
            </a:endParaRPr>
          </a:p>
        </p:txBody>
      </p:sp>
      <p:pic>
        <p:nvPicPr>
          <p:cNvPr id="13" name="Graphic 12">
            <a:extLst>
              <a:ext uri="{FF2B5EF4-FFF2-40B4-BE49-F238E27FC236}">
                <a16:creationId xmlns:a16="http://schemas.microsoft.com/office/drawing/2014/main" id="{5A5DE74D-3ED5-4E5D-8851-ACB2E9D48A00}"/>
              </a:ext>
            </a:extLst>
          </p:cNvPr>
          <p:cNvPicPr>
            <a:picLocks noChangeAspect="1"/>
          </p:cNvPicPr>
          <p:nvPr userDrawn="1"/>
        </p:nvPicPr>
        <p:blipFill>
          <a:blip/>
          <a:stretch>
            <a:fillRect/>
          </a:stretch>
        </p:blipFill>
        <p:spPr>
          <a:xfrm>
            <a:off x="586768" y="5943773"/>
            <a:ext cx="718351" cy="343470"/>
          </a:xfrm>
          <a:prstGeom prst="rect">
            <a:avLst/>
          </a:prstGeom>
        </p:spPr>
      </p:pic>
    </p:spTree>
    <p:extLst>
      <p:ext uri="{BB962C8B-B14F-4D97-AF65-F5344CB8AC3E}">
        <p14:creationId xmlns:p14="http://schemas.microsoft.com/office/powerpoint/2010/main" val="313833675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p:cNvSpPr>
            <a:spLocks noGrp="1"/>
          </p:cNvSpPr>
          <p:nvPr>
            <p:ph sz="quarter" idx="10"/>
          </p:nvPr>
        </p:nvSpPr>
        <p:spPr>
          <a:xfrm>
            <a:off x="584352" y="1435100"/>
            <a:ext cx="11021707" cy="16127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89518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543" y="1434370"/>
            <a:ext cx="11021389" cy="1612749"/>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4177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6" name="TextBox 48">
            <a:extLst>
              <a:ext uri="{FF2B5EF4-FFF2-40B4-BE49-F238E27FC236}">
                <a16:creationId xmlns:a16="http://schemas.microsoft.com/office/drawing/2014/main" id="{626282E5-6B7A-401D-BB1C-7F027256E996}"/>
              </a:ext>
            </a:extLst>
          </p:cNvPr>
          <p:cNvSpPr txBox="1">
            <a:spLocks noChangeArrowheads="1"/>
          </p:cNvSpPr>
          <p:nvPr/>
        </p:nvSpPr>
        <p:spPr bwMode="auto">
          <a:xfrm>
            <a:off x="12358731" y="-203200"/>
            <a:ext cx="57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A3A3A3"/>
                </a:solidFill>
                <a:effectLst/>
                <a:uLnTx/>
                <a:uFillTx/>
                <a:latin typeface="Segoe UI" panose="020B0502040204020203" pitchFamily="34" charset="0"/>
                <a:ea typeface="+mn-ea"/>
                <a:cs typeface="+mn-cs"/>
              </a:rPr>
              <a:t>ELT layout</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2"/>
          </p:nvPr>
        </p:nvSpPr>
        <p:spPr>
          <a:xfrm>
            <a:off x="584353" y="1435100"/>
            <a:ext cx="5213120"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6391352" y="1435100"/>
            <a:ext cx="5221059"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098173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588416" y="457200"/>
            <a:ext cx="11021389" cy="553998"/>
          </a:xfrm>
        </p:spPr>
        <p:txBody>
          <a:bodyPr/>
          <a:lstStyle/>
          <a:p>
            <a:r>
              <a:rPr lang="en-US"/>
              <a:t>Click to edit Master title style</a:t>
            </a:r>
          </a:p>
        </p:txBody>
      </p:sp>
      <p:sp>
        <p:nvSpPr>
          <p:cNvPr id="4" name="Text Placeholder 3"/>
          <p:cNvSpPr>
            <a:spLocks noGrp="1"/>
          </p:cNvSpPr>
          <p:nvPr>
            <p:ph type="body" sz="quarter" idx="10"/>
          </p:nvPr>
        </p:nvSpPr>
        <p:spPr>
          <a:xfrm>
            <a:off x="584352" y="1435100"/>
            <a:ext cx="5213437" cy="1649682"/>
          </a:xfrm>
        </p:spPr>
        <p:txBody>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2"/>
          </p:nvPr>
        </p:nvSpPr>
        <p:spPr>
          <a:xfrm>
            <a:off x="6398837" y="1435100"/>
            <a:ext cx="5213437" cy="1649682"/>
          </a:xfrm>
        </p:spPr>
        <p:txBody>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06131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731520" y="1620000"/>
            <a:ext cx="10817893"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96283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33840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p:cNvSpPr>
            <a:spLocks noGrp="1"/>
          </p:cNvSpPr>
          <p:nvPr>
            <p:ph type="title"/>
          </p:nvPr>
        </p:nvSpPr>
        <p:spPr>
          <a:xfrm>
            <a:off x="584353" y="457200"/>
            <a:ext cx="5509853" cy="372410"/>
          </a:xfrm>
        </p:spPr>
        <p:txBody>
          <a:bodyPr tIns="64008"/>
          <a:lstStyle>
            <a:lvl1pPr>
              <a:defRPr sz="2000" spc="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298670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p:cNvSpPr>
            <a:spLocks noGrp="1"/>
          </p:cNvSpPr>
          <p:nvPr>
            <p:ph type="title"/>
          </p:nvPr>
        </p:nvSpPr>
        <p:spPr>
          <a:xfrm>
            <a:off x="588416" y="2016203"/>
            <a:ext cx="4159445" cy="1107996"/>
          </a:xfrm>
        </p:spPr>
        <p:txBody>
          <a:bodyPr anchor="b"/>
          <a:lstStyle>
            <a:lvl1pPr>
              <a:defRPr/>
            </a:lvl1pPr>
          </a:lstStyle>
          <a:p>
            <a:r>
              <a:rPr lang="en-US"/>
              <a:t>Click to edit Master title style</a:t>
            </a:r>
          </a:p>
        </p:txBody>
      </p:sp>
      <p:sp>
        <p:nvSpPr>
          <p:cNvPr id="4" name="Text Placeholder 3"/>
          <p:cNvSpPr>
            <a:spLocks noGrp="1"/>
          </p:cNvSpPr>
          <p:nvPr>
            <p:ph type="body" sz="quarter" idx="10"/>
          </p:nvPr>
        </p:nvSpPr>
        <p:spPr>
          <a:xfrm>
            <a:off x="584353" y="3535540"/>
            <a:ext cx="4163509" cy="338554"/>
          </a:xfrm>
        </p:spPr>
        <p:txBody>
          <a:bodyPr/>
          <a:lstStyle>
            <a:lvl1pPr marL="0" indent="0">
              <a:buNone/>
              <a:defRPr sz="2200">
                <a:latin typeface="Arial" panose="020B0604020202020204" pitchFamily="34" charset="0"/>
                <a:cs typeface="Arial" panose="020B0604020202020204" pitchFamily="34" charset="0"/>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163D4830-906E-4A43-9D2A-52DD3EC5546C}"/>
              </a:ext>
            </a:extLst>
          </p:cNvPr>
          <p:cNvSpPr>
            <a:spLocks noGrp="1"/>
          </p:cNvSpPr>
          <p:nvPr>
            <p:ph type="pic" sz="quarter" idx="11"/>
          </p:nvPr>
        </p:nvSpPr>
        <p:spPr bwMode="ltGray">
          <a:xfrm>
            <a:off x="5335389" y="0"/>
            <a:ext cx="6859786" cy="6858000"/>
          </a:xfrm>
          <a:blipFill>
            <a:blip/>
            <a:srcRect/>
            <a:stretch>
              <a:fillRect l="139" r="-139"/>
            </a:stretch>
          </a:blipFill>
        </p:spPr>
        <p:txBody>
          <a:bodyPr tIns="2103120" rtlCol="0">
            <a:noAutofit/>
          </a:bodyPr>
          <a:lstStyle>
            <a:lvl1pPr marL="0" indent="0" algn="ctr">
              <a:lnSpc>
                <a:spcPct val="100000"/>
              </a:lnSpc>
              <a:buNone/>
              <a:defRPr sz="1400" b="1">
                <a:gradFill>
                  <a:gsLst>
                    <a:gs pos="0">
                      <a:schemeClr val="bg1"/>
                    </a:gs>
                    <a:gs pos="64000">
                      <a:schemeClr val="bg1"/>
                    </a:gs>
                  </a:gsLst>
                  <a:lin ang="5400000" scaled="1"/>
                </a:gradFill>
                <a:latin typeface="+mn-lt"/>
                <a:cs typeface="Segoe UI" panose="020B0502040204020203" pitchFamily="34" charset="0"/>
              </a:defRPr>
            </a:lvl1pPr>
          </a:lstStyle>
          <a:p>
            <a:pPr lvl="0"/>
            <a:r>
              <a:rPr lang="en-US" noProof="0"/>
              <a:t>Click icon to add picture</a:t>
            </a:r>
          </a:p>
        </p:txBody>
      </p:sp>
      <p:sp>
        <p:nvSpPr>
          <p:cNvPr id="5" name="Slide number">
            <a:extLst>
              <a:ext uri="{FF2B5EF4-FFF2-40B4-BE49-F238E27FC236}">
                <a16:creationId xmlns:a16="http://schemas.microsoft.com/office/drawing/2014/main" id="{FAD7FA30-0519-4AAE-B091-0E3F15AE3998}"/>
              </a:ext>
            </a:extLst>
          </p:cNvPr>
          <p:cNvSpPr txBox="1"/>
          <p:nvPr userDrawn="1"/>
        </p:nvSpPr>
        <p:spPr bwMode="black">
          <a:xfrm>
            <a:off x="11482841" y="6549108"/>
            <a:ext cx="142705"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marR="0" lvl="0" indent="0" algn="r" defTabSz="912813" rtl="0" eaLnBrk="0" fontAlgn="base" latinLnBrk="0" hangingPunct="0">
              <a:lnSpc>
                <a:spcPct val="100000"/>
              </a:lnSpc>
              <a:spcBef>
                <a:spcPct val="0"/>
              </a:spcBef>
              <a:spcAft>
                <a:spcPct val="0"/>
              </a:spcAft>
              <a:buClr>
                <a:srgbClr val="000000"/>
              </a:buClr>
              <a:buSzTx/>
              <a:buFont typeface="Arial" pitchFamily="34" charset="0"/>
              <a:buNone/>
              <a:tabLst/>
              <a:defRPr/>
            </a:pPr>
            <a:fld id="{0BDC132A-5C91-4078-9777-31DA19A62E0A}" type="slidenum">
              <a:rPr kumimoji="0" lang="en-US" sz="900" b="0" i="0" u="none" strike="noStrike" kern="1200" cap="none" spc="0" normalizeH="0" baseline="0" noProof="0" smtClean="0">
                <a:ln>
                  <a:noFill/>
                </a:ln>
                <a:solidFill>
                  <a:srgbClr val="000000"/>
                </a:solidFill>
                <a:effectLst/>
                <a:uLnTx/>
                <a:uFillTx/>
                <a:latin typeface="Segoe UI" panose="020B0502040204020203" pitchFamily="34" charset="0"/>
                <a:ea typeface="+mn-ea"/>
                <a:cs typeface="+mn-cs"/>
              </a:rPr>
              <a:pPr marL="0" marR="0" lvl="0" indent="0" algn="r" defTabSz="912813" rtl="0" eaLnBrk="0" fontAlgn="base" latinLnBrk="0" hangingPunct="0">
                <a:lnSpc>
                  <a:spcPct val="100000"/>
                </a:lnSpc>
                <a:spcBef>
                  <a:spcPct val="0"/>
                </a:spcBef>
                <a:spcAft>
                  <a:spcPct val="0"/>
                </a:spcAft>
                <a:buClr>
                  <a:srgbClr val="000000"/>
                </a:buClr>
                <a:buSzTx/>
                <a:buFont typeface="Arial" pitchFamily="34" charset="0"/>
                <a:buNone/>
                <a:tabLst/>
                <a:defRPr/>
              </a:pPr>
              <a:t>‹#›</a:t>
            </a:fld>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79669065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p:cNvSpPr>
            <a:spLocks noGrp="1"/>
          </p:cNvSpPr>
          <p:nvPr>
            <p:ph type="title"/>
          </p:nvPr>
        </p:nvSpPr>
        <p:spPr>
          <a:xfrm>
            <a:off x="588416" y="2873415"/>
            <a:ext cx="4161033" cy="1107996"/>
          </a:xfrm>
        </p:spPr>
        <p:txBody>
          <a:bodyPr anchor="ctr"/>
          <a:lstStyle/>
          <a:p>
            <a:r>
              <a:rPr lang="en-US"/>
              <a:t>Click to edit Master title style</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1B0212E1-7C82-4FC0-B5BE-AE8FFF174FEB}"/>
              </a:ext>
            </a:extLst>
          </p:cNvPr>
          <p:cNvSpPr>
            <a:spLocks noGrp="1"/>
          </p:cNvSpPr>
          <p:nvPr>
            <p:ph type="pic" sz="quarter" idx="11"/>
          </p:nvPr>
        </p:nvSpPr>
        <p:spPr bwMode="ltGray">
          <a:xfrm>
            <a:off x="5335389" y="0"/>
            <a:ext cx="6859786" cy="6858000"/>
          </a:xfrm>
          <a:blipFill>
            <a:blip/>
            <a:srcRect/>
            <a:stretch>
              <a:fillRect l="139" r="-139"/>
            </a:stretch>
          </a:blipFill>
        </p:spPr>
        <p:txBody>
          <a:bodyPr tIns="2103120" rtlCol="0">
            <a:noAutofit/>
          </a:bodyPr>
          <a:lstStyle>
            <a:lvl1pPr marL="0" indent="0" algn="ctr">
              <a:lnSpc>
                <a:spcPct val="100000"/>
              </a:lnSpc>
              <a:buNone/>
              <a:defRPr sz="1400" b="1">
                <a:gradFill>
                  <a:gsLst>
                    <a:gs pos="0">
                      <a:schemeClr val="bg1"/>
                    </a:gs>
                    <a:gs pos="64000">
                      <a:schemeClr val="bg1"/>
                    </a:gs>
                  </a:gsLst>
                  <a:lin ang="5400000" scaled="1"/>
                </a:gradFill>
                <a:latin typeface="+mn-lt"/>
                <a:cs typeface="Segoe UI" panose="020B0502040204020203" pitchFamily="34" charset="0"/>
              </a:defRPr>
            </a:lvl1pPr>
          </a:lstStyle>
          <a:p>
            <a:pPr lvl="0"/>
            <a:r>
              <a:rPr lang="en-US" noProof="0"/>
              <a:t>Click icon to add picture</a:t>
            </a:r>
          </a:p>
        </p:txBody>
      </p:sp>
      <p:sp>
        <p:nvSpPr>
          <p:cNvPr id="4" name="Slide number">
            <a:extLst>
              <a:ext uri="{FF2B5EF4-FFF2-40B4-BE49-F238E27FC236}">
                <a16:creationId xmlns:a16="http://schemas.microsoft.com/office/drawing/2014/main" id="{F894A1B2-C9F3-419A-BFFA-1C2873A500FB}"/>
              </a:ext>
            </a:extLst>
          </p:cNvPr>
          <p:cNvSpPr txBox="1"/>
          <p:nvPr userDrawn="1"/>
        </p:nvSpPr>
        <p:spPr bwMode="black">
          <a:xfrm>
            <a:off x="11482841" y="6549108"/>
            <a:ext cx="142705"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marR="0" lvl="0" indent="0" algn="r" defTabSz="912813" rtl="0" eaLnBrk="0" fontAlgn="base" latinLnBrk="0" hangingPunct="0">
              <a:lnSpc>
                <a:spcPct val="100000"/>
              </a:lnSpc>
              <a:spcBef>
                <a:spcPct val="0"/>
              </a:spcBef>
              <a:spcAft>
                <a:spcPct val="0"/>
              </a:spcAft>
              <a:buClr>
                <a:srgbClr val="000000"/>
              </a:buClr>
              <a:buSzTx/>
              <a:buFont typeface="Arial" pitchFamily="34" charset="0"/>
              <a:buNone/>
              <a:tabLst/>
              <a:defRPr/>
            </a:pPr>
            <a:fld id="{0BDC132A-5C91-4078-9777-31DA19A62E0A}" type="slidenum">
              <a:rPr kumimoji="0" lang="en-US" sz="900" b="0" i="0" u="none" strike="noStrike" kern="1200" cap="none" spc="0" normalizeH="0" baseline="0" noProof="0" smtClean="0">
                <a:ln>
                  <a:noFill/>
                </a:ln>
                <a:solidFill>
                  <a:srgbClr val="000000"/>
                </a:solidFill>
                <a:effectLst/>
                <a:uLnTx/>
                <a:uFillTx/>
                <a:latin typeface="Segoe UI" panose="020B0502040204020203" pitchFamily="34" charset="0"/>
                <a:ea typeface="+mn-ea"/>
                <a:cs typeface="+mn-cs"/>
              </a:rPr>
              <a:pPr marL="0" marR="0" lvl="0" indent="0" algn="r" defTabSz="912813" rtl="0" eaLnBrk="0" fontAlgn="base" latinLnBrk="0" hangingPunct="0">
                <a:lnSpc>
                  <a:spcPct val="100000"/>
                </a:lnSpc>
                <a:spcBef>
                  <a:spcPct val="0"/>
                </a:spcBef>
                <a:spcAft>
                  <a:spcPct val="0"/>
                </a:spcAft>
                <a:buClr>
                  <a:srgbClr val="000000"/>
                </a:buClr>
                <a:buSzTx/>
                <a:buFont typeface="Arial" pitchFamily="34" charset="0"/>
                <a:buNone/>
                <a:tabLst/>
                <a:defRPr/>
              </a:pPr>
              <a:t>‹#›</a:t>
            </a:fld>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412734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E1E1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369" y="3033223"/>
            <a:ext cx="9146381" cy="498598"/>
          </a:xfrm>
          <a:noFill/>
        </p:spPr>
        <p:txBody>
          <a:bodyPr anchor="b" anchorCtr="0"/>
          <a:lstStyle>
            <a:lvl1pPr algn="l" defTabSz="932742" rtl="0" eaLnBrk="1" latinLnBrk="0" hangingPunct="1">
              <a:lnSpc>
                <a:spcPct val="90000"/>
              </a:lnSpc>
              <a:spcBef>
                <a:spcPct val="0"/>
              </a:spcBef>
              <a:buNone/>
              <a:defRPr lang="en-US" sz="3600" b="1" kern="1200" cap="none" spc="-50" baseline="0" dirty="0">
                <a:ln w="3175">
                  <a:noFill/>
                </a:ln>
                <a:gradFill>
                  <a:gsLst>
                    <a:gs pos="0">
                      <a:schemeClr val="tx1"/>
                    </a:gs>
                    <a:gs pos="100000">
                      <a:schemeClr val="tx1"/>
                    </a:gs>
                  </a:gsLst>
                  <a:lin ang="5400000" scaled="1"/>
                </a:gradFill>
                <a:effectLst/>
                <a:latin typeface="+mj-lt"/>
                <a:ea typeface="+mn-ea"/>
                <a:cs typeface="Segoe UI" pitchFamily="34" charset="0"/>
              </a:defRPr>
            </a:lvl1pPr>
          </a:lstStyle>
          <a:p>
            <a:r>
              <a:rPr lang="en-US"/>
              <a:t>Click to edit Master title style</a:t>
            </a:r>
          </a:p>
        </p:txBody>
      </p:sp>
      <p:sp>
        <p:nvSpPr>
          <p:cNvPr id="5" name="Text Placeholder 4"/>
          <p:cNvSpPr>
            <a:spLocks noGrp="1"/>
          </p:cNvSpPr>
          <p:nvPr>
            <p:ph type="body" sz="quarter" idx="12"/>
          </p:nvPr>
        </p:nvSpPr>
        <p:spPr>
          <a:xfrm>
            <a:off x="585369" y="3977319"/>
            <a:ext cx="9146381" cy="338554"/>
          </a:xfrm>
          <a:noFill/>
        </p:spPr>
        <p:txBody>
          <a:bodyPr/>
          <a:lstStyle>
            <a:lvl1pPr marL="0" indent="0">
              <a:spcBef>
                <a:spcPts val="0"/>
              </a:spcBef>
              <a:spcAft>
                <a:spcPts val="0"/>
              </a:spcAft>
              <a:buFont typeface="Arial" panose="020B0604020202020204" pitchFamily="34" charset="0"/>
              <a:buNone/>
              <a:defRPr sz="2200" spc="0" baseline="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228029765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p:nvPr>
        </p:nvSpPr>
        <p:spPr>
          <a:xfrm>
            <a:off x="585369" y="3033223"/>
            <a:ext cx="9146381" cy="498598"/>
          </a:xfrm>
          <a:noFill/>
        </p:spPr>
        <p:txBody>
          <a:bodyPr anchor="b" anchorCtr="0"/>
          <a:lstStyle>
            <a:lvl1pPr algn="l" defTabSz="932742" rtl="0" eaLnBrk="1" latinLnBrk="0" hangingPunct="1">
              <a:lnSpc>
                <a:spcPct val="90000"/>
              </a:lnSpc>
              <a:spcBef>
                <a:spcPct val="0"/>
              </a:spcBef>
              <a:buNone/>
              <a:defRPr lang="en-US" sz="3600" b="1" kern="1200" cap="none" spc="-50" baseline="0" dirty="0">
                <a:ln w="3175">
                  <a:noFill/>
                </a:ln>
                <a:solidFill>
                  <a:schemeClr val="tx1"/>
                </a:solidFill>
                <a:effectLst/>
                <a:latin typeface="+mj-lt"/>
                <a:ea typeface="+mn-ea"/>
                <a:cs typeface="Segoe UI" pitchFamily="34" charset="0"/>
              </a:defRPr>
            </a:lvl1pPr>
          </a:lstStyle>
          <a:p>
            <a:r>
              <a:rPr lang="en-US"/>
              <a:t>Click to edit Master title style</a:t>
            </a:r>
          </a:p>
        </p:txBody>
      </p:sp>
      <p:sp>
        <p:nvSpPr>
          <p:cNvPr id="5" name="Text Placeholder 4"/>
          <p:cNvSpPr>
            <a:spLocks noGrp="1"/>
          </p:cNvSpPr>
          <p:nvPr>
            <p:ph type="body" sz="quarter" idx="12"/>
          </p:nvPr>
        </p:nvSpPr>
        <p:spPr>
          <a:xfrm>
            <a:off x="585369" y="3977319"/>
            <a:ext cx="9146381" cy="338554"/>
          </a:xfrm>
          <a:noFill/>
        </p:spPr>
        <p:txBody>
          <a:bodyPr/>
          <a:lstStyle>
            <a:lvl1pPr marL="0" indent="0">
              <a:spcBef>
                <a:spcPts val="0"/>
              </a:spcBef>
              <a:spcAft>
                <a:spcPts val="0"/>
              </a:spcAft>
              <a:buFont typeface="Arial" panose="020B0604020202020204" pitchFamily="34" charset="0"/>
              <a:buNone/>
              <a:defRPr sz="2200" spc="0" baseline="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102303728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E1E1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369" y="3035808"/>
            <a:ext cx="9146381" cy="498598"/>
          </a:xfrm>
          <a:noFill/>
        </p:spPr>
        <p:txBody>
          <a:bodyPr anchor="b" anchorCtr="0"/>
          <a:lstStyle>
            <a:lvl1pPr algn="l" defTabSz="932742" rtl="0" eaLnBrk="1" latinLnBrk="0" hangingPunct="1">
              <a:lnSpc>
                <a:spcPct val="90000"/>
              </a:lnSpc>
              <a:spcBef>
                <a:spcPct val="0"/>
              </a:spcBef>
              <a:buNone/>
              <a:defRPr lang="en-US" sz="3600" b="1" kern="1200" cap="none" spc="-50" baseline="0" dirty="0">
                <a:ln w="3175">
                  <a:noFill/>
                </a:ln>
                <a:gradFill>
                  <a:gsLst>
                    <a:gs pos="0">
                      <a:schemeClr val="bg1"/>
                    </a:gs>
                    <a:gs pos="100000">
                      <a:schemeClr val="bg1"/>
                    </a:gs>
                  </a:gsLst>
                  <a:lin ang="5400000" scaled="1"/>
                </a:gradFill>
                <a:effectLst/>
                <a:latin typeface="+mj-lt"/>
                <a:ea typeface="+mn-ea"/>
                <a:cs typeface="Segoe UI" pitchFamily="34" charset="0"/>
              </a:defRPr>
            </a:lvl1pPr>
          </a:lstStyle>
          <a:p>
            <a:r>
              <a:rPr lang="en-US"/>
              <a:t>Click to edit Master title style</a:t>
            </a:r>
          </a:p>
        </p:txBody>
      </p:sp>
      <p:sp>
        <p:nvSpPr>
          <p:cNvPr id="3" name="Copyright">
            <a:extLst>
              <a:ext uri="{FF2B5EF4-FFF2-40B4-BE49-F238E27FC236}">
                <a16:creationId xmlns:a16="http://schemas.microsoft.com/office/drawing/2014/main" id="{16FA1A9F-02CF-4A06-924A-130998D0330A}"/>
              </a:ext>
            </a:extLst>
          </p:cNvPr>
          <p:cNvSpPr txBox="1"/>
          <p:nvPr userDrawn="1"/>
        </p:nvSpPr>
        <p:spPr bwMode="black">
          <a:xfrm>
            <a:off x="584353" y="6559835"/>
            <a:ext cx="2270270" cy="92333"/>
          </a:xfrm>
          <a:prstGeom prst="rect">
            <a:avLst/>
          </a:prstGeom>
          <a:noFill/>
        </p:spPr>
        <p:txBody>
          <a:bodyPr wrap="square" lIns="0" tIns="0" rIns="0" bIns="0" rtlCol="0">
            <a:spAutoFit/>
          </a:bodyPr>
          <a:lstStyle/>
          <a:p>
            <a:pPr marL="84121" marR="0" lvl="0" indent="-84121" algn="l" defTabSz="1088558" rtl="0" eaLnBrk="1" fontAlgn="auto" latinLnBrk="0" hangingPunct="1">
              <a:lnSpc>
                <a:spcPct val="100000"/>
              </a:lnSpc>
              <a:spcBef>
                <a:spcPts val="0"/>
              </a:spcBef>
              <a:spcAft>
                <a:spcPts val="0"/>
              </a:spcAft>
              <a:buClr>
                <a:srgbClr val="000000"/>
              </a:buClr>
              <a:buSzTx/>
              <a:buFont typeface="Arial" pitchFamily="34" charset="0"/>
              <a:buChar char="©"/>
              <a:tabLst/>
              <a:defRPr/>
            </a:pPr>
            <a:r>
              <a:rPr kumimoji="0" lang="en-US" sz="600" b="0" i="0" u="none" strike="noStrike" kern="1200" cap="none" spc="0" normalizeH="0" baseline="0" noProof="0">
                <a:ln>
                  <a:noFill/>
                </a:ln>
                <a:gradFill>
                  <a:gsLst>
                    <a:gs pos="0">
                      <a:srgbClr val="000000"/>
                    </a:gs>
                    <a:gs pos="100000">
                      <a:srgbClr val="000000"/>
                    </a:gs>
                  </a:gsLst>
                  <a:lin ang="0" scaled="0"/>
                </a:gradFill>
                <a:effectLst/>
                <a:uLnTx/>
                <a:uFillTx/>
                <a:latin typeface="Arial" panose="020B0604020202020204"/>
                <a:ea typeface="+mn-ea"/>
                <a:cs typeface="+mn-cs"/>
              </a:rPr>
              <a:t>2022 SAP SE or an SAP affiliate company. All rights reserved. </a:t>
            </a:r>
            <a:endParaRPr kumimoji="0" lang="en-US" sz="600" b="0" i="0" u="none" strike="noStrike" kern="0" cap="none" spc="0" normalizeH="0" baseline="0" noProof="0">
              <a:ln>
                <a:noFill/>
              </a:ln>
              <a:gradFill>
                <a:gsLst>
                  <a:gs pos="0">
                    <a:srgbClr val="000000"/>
                  </a:gs>
                  <a:gs pos="100000">
                    <a:srgbClr val="000000"/>
                  </a:gs>
                </a:gsLst>
                <a:lin ang="0" scaled="0"/>
              </a:gradFill>
              <a:effectLst/>
              <a:uLnTx/>
              <a:uFillTx/>
              <a:latin typeface="Arial" panose="020B0604020202020204"/>
              <a:ea typeface="Arial Unicode MS"/>
              <a:cs typeface="Arial Unicode MS" pitchFamily="34" charset="-128"/>
              <a:sym typeface="Arial"/>
            </a:endParaRPr>
          </a:p>
        </p:txBody>
      </p:sp>
    </p:spTree>
    <p:extLst>
      <p:ext uri="{BB962C8B-B14F-4D97-AF65-F5344CB8AC3E}">
        <p14:creationId xmlns:p14="http://schemas.microsoft.com/office/powerpoint/2010/main" val="203090451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p:nvPr>
        </p:nvSpPr>
        <p:spPr>
          <a:xfrm>
            <a:off x="585369" y="3035808"/>
            <a:ext cx="9146381" cy="498598"/>
          </a:xfrm>
          <a:noFill/>
        </p:spPr>
        <p:txBody>
          <a:bodyPr anchor="b" anchorCtr="0"/>
          <a:lstStyle>
            <a:lvl1pPr algn="l" defTabSz="932742" rtl="0" eaLnBrk="1" latinLnBrk="0" hangingPunct="1">
              <a:lnSpc>
                <a:spcPct val="90000"/>
              </a:lnSpc>
              <a:spcBef>
                <a:spcPct val="0"/>
              </a:spcBef>
              <a:buNone/>
              <a:defRPr lang="en-US" sz="3600" b="1" kern="1200" cap="none" spc="-50" baseline="0" dirty="0">
                <a:ln w="3175">
                  <a:noFill/>
                </a:ln>
                <a:solidFill>
                  <a:schemeClr val="tx1"/>
                </a:solidFill>
                <a:effectLst/>
                <a:latin typeface="+mj-lt"/>
                <a:ea typeface="+mn-ea"/>
                <a:cs typeface="Segoe UI" pitchFamily="34" charset="0"/>
              </a:defRPr>
            </a:lvl1pPr>
          </a:lstStyle>
          <a:p>
            <a:r>
              <a:rPr lang="en-US"/>
              <a:t>Click to edit Master title style</a:t>
            </a:r>
          </a:p>
        </p:txBody>
      </p:sp>
    </p:spTree>
    <p:extLst>
      <p:ext uri="{BB962C8B-B14F-4D97-AF65-F5344CB8AC3E}">
        <p14:creationId xmlns:p14="http://schemas.microsoft.com/office/powerpoint/2010/main" val="60699433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79123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Pr>
        <a:solidFill>
          <a:srgbClr val="E1E1E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6334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731520" y="3108960"/>
            <a:ext cx="11185200"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282526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lvl1pPr>
          </a:lstStyle>
          <a:p>
            <a:r>
              <a:rPr lang="en-US"/>
              <a:t>Click to edit Master title style</a:t>
            </a:r>
          </a:p>
        </p:txBody>
      </p:sp>
      <p:sp>
        <p:nvSpPr>
          <p:cNvPr id="5" name="Text Placeholder 4" descr="This layout should only be used for developer code. The font used is a monospace font which is ideal for showing code."/>
          <p:cNvSpPr>
            <a:spLocks noGrp="1"/>
          </p:cNvSpPr>
          <p:nvPr>
            <p:ph type="body" sz="quarter" idx="10"/>
          </p:nvPr>
        </p:nvSpPr>
        <p:spPr>
          <a:xfrm>
            <a:off x="588416" y="1436689"/>
            <a:ext cx="11021389"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00092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7" name="Contact information">
            <a:extLst>
              <a:ext uri="{FF2B5EF4-FFF2-40B4-BE49-F238E27FC236}">
                <a16:creationId xmlns:a16="http://schemas.microsoft.com/office/drawing/2014/main" id="{7113F415-65C4-4ED8-81EB-71635591D424}"/>
              </a:ext>
            </a:extLst>
          </p:cNvPr>
          <p:cNvSpPr>
            <a:spLocks noGrp="1"/>
          </p:cNvSpPr>
          <p:nvPr>
            <p:ph type="body" sz="quarter" idx="10" hasCustomPrompt="1"/>
          </p:nvPr>
        </p:nvSpPr>
        <p:spPr>
          <a:xfrm>
            <a:off x="584352" y="2905487"/>
            <a:ext cx="5514824" cy="2501010"/>
          </a:xfrm>
        </p:spPr>
        <p:txBody>
          <a:bodyPr anchor="t" anchorCtr="0">
            <a:noAutofit/>
          </a:bodyPr>
          <a:lstStyle>
            <a:lvl1pPr marL="0" indent="0">
              <a:spcBef>
                <a:spcPts val="0"/>
              </a:spcBef>
              <a:spcAft>
                <a:spcPts val="1200"/>
              </a:spcAft>
              <a:buNone/>
              <a:defRPr sz="1600" b="1">
                <a:gradFill>
                  <a:gsLst>
                    <a:gs pos="0">
                      <a:schemeClr val="tx1"/>
                    </a:gs>
                    <a:gs pos="100000">
                      <a:schemeClr val="tx1"/>
                    </a:gs>
                  </a:gsLst>
                  <a:lin ang="5400000" scaled="1"/>
                </a:gradFill>
              </a:defRPr>
            </a:lvl1pPr>
            <a:lvl2pPr marL="0" indent="0">
              <a:spcBef>
                <a:spcPts val="0"/>
              </a:spcBef>
              <a:buNone/>
              <a:defRPr sz="1600" b="0">
                <a:gradFill>
                  <a:gsLst>
                    <a:gs pos="0">
                      <a:schemeClr val="tx1"/>
                    </a:gs>
                    <a:gs pos="100000">
                      <a:schemeClr val="tx1"/>
                    </a:gs>
                  </a:gsLst>
                  <a:lin ang="5400000" scaled="1"/>
                </a:gradFill>
              </a:defRPr>
            </a:lvl2pPr>
          </a:lstStyle>
          <a:p>
            <a:r>
              <a:rPr lang="en-US"/>
              <a:t>Contact information:</a:t>
            </a:r>
          </a:p>
          <a:p>
            <a:pPr lvl="1"/>
            <a:r>
              <a:rPr lang="en-US"/>
              <a:t>First name Last name</a:t>
            </a:r>
          </a:p>
          <a:p>
            <a:pPr lvl="1"/>
            <a:r>
              <a:rPr lang="en-US"/>
              <a:t>Title</a:t>
            </a:r>
          </a:p>
          <a:p>
            <a:pPr lvl="1"/>
            <a:r>
              <a:rPr lang="en-US"/>
              <a:t>LinkedIn name</a:t>
            </a:r>
          </a:p>
          <a:p>
            <a:pPr lvl="1"/>
            <a:r>
              <a:rPr lang="en-US"/>
              <a:t>Twitter handle</a:t>
            </a:r>
          </a:p>
        </p:txBody>
      </p:sp>
      <p:sp>
        <p:nvSpPr>
          <p:cNvPr id="8" name="Thank you">
            <a:extLst>
              <a:ext uri="{FF2B5EF4-FFF2-40B4-BE49-F238E27FC236}">
                <a16:creationId xmlns:a16="http://schemas.microsoft.com/office/drawing/2014/main" id="{72621CA0-04F6-4A2B-9513-294768346988}"/>
              </a:ext>
            </a:extLst>
          </p:cNvPr>
          <p:cNvSpPr>
            <a:spLocks noGrp="1"/>
          </p:cNvSpPr>
          <p:nvPr>
            <p:ph type="ctrTitle" hasCustomPrompt="1"/>
          </p:nvPr>
        </p:nvSpPr>
        <p:spPr bwMode="gray">
          <a:xfrm>
            <a:off x="584352" y="1765299"/>
            <a:ext cx="5514824" cy="631660"/>
          </a:xfrm>
        </p:spPr>
        <p:txBody>
          <a:bodyPr anchor="t" anchorCtr="0">
            <a:noAutofit/>
          </a:bodyPr>
          <a:lstStyle>
            <a:lvl1pPr>
              <a:defRPr sz="3600">
                <a:gradFill>
                  <a:gsLst>
                    <a:gs pos="0">
                      <a:schemeClr val="tx1"/>
                    </a:gs>
                    <a:gs pos="100000">
                      <a:schemeClr val="tx1"/>
                    </a:gs>
                  </a:gsLst>
                  <a:lin ang="5400000" scaled="1"/>
                </a:gradFill>
                <a:latin typeface="+mj-lt"/>
              </a:defRPr>
            </a:lvl1pPr>
          </a:lstStyle>
          <a:p>
            <a:r>
              <a:rPr lang="en-US"/>
              <a:t>Thank you.</a:t>
            </a:r>
            <a:endParaRPr lang="de-DE"/>
          </a:p>
        </p:txBody>
      </p:sp>
      <p:sp>
        <p:nvSpPr>
          <p:cNvPr id="5" name="Copyright Placeholder" descr="{&quot;templafy&quot;:{&quot;id&quot;:&quot;ba9fff8e-a26f-4604-9418-39eec7243848&quot;}}">
            <a:extLst>
              <a:ext uri="{FF2B5EF4-FFF2-40B4-BE49-F238E27FC236}">
                <a16:creationId xmlns:a16="http://schemas.microsoft.com/office/drawing/2014/main" id="{7E805ACA-83F8-4604-85AA-4608DF50D091}"/>
              </a:ext>
            </a:extLst>
          </p:cNvPr>
          <p:cNvSpPr txBox="1">
            <a:spLocks/>
          </p:cNvSpPr>
          <p:nvPr userDrawn="1"/>
        </p:nvSpPr>
        <p:spPr>
          <a:xfrm>
            <a:off x="585018" y="6536751"/>
            <a:ext cx="10158245" cy="138498"/>
          </a:xfrm>
          <a:prstGeom prst="rect">
            <a:avLst/>
          </a:prstGeom>
          <a:solidFill>
            <a:schemeClr val="bg1"/>
          </a:solidFill>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8558" rtl="0" eaLnBrk="1" fontAlgn="base" latinLnBrk="0" hangingPunct="1">
              <a:lnSpc>
                <a:spcPct val="100000"/>
              </a:lnSpc>
              <a:spcBef>
                <a:spcPts val="1800"/>
              </a:spcBef>
              <a:spcAft>
                <a:spcPct val="0"/>
              </a:spcAft>
              <a:buClr>
                <a:srgbClr val="008FD3"/>
              </a:buClr>
              <a:buSzPct val="80000"/>
              <a:buFont typeface="Arial" panose="020B0604020202020204" pitchFamily="34" charset="0"/>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mn-cs"/>
              </a:rPr>
              <a:t>© 2022 SAP SE or an SAP affiliate company. All rights reserved. See Legal Notice on www.sap.com/legal-notice for use terms, disclaimers, disclosures, or restrictions related to SAP Materials for general audiences.</a:t>
            </a:r>
          </a:p>
        </p:txBody>
      </p:sp>
      <p:pic>
        <p:nvPicPr>
          <p:cNvPr id="9" name="Graphic 8">
            <a:extLst>
              <a:ext uri="{FF2B5EF4-FFF2-40B4-BE49-F238E27FC236}">
                <a16:creationId xmlns:a16="http://schemas.microsoft.com/office/drawing/2014/main" id="{382C2D56-3B7D-4496-8763-213E3D043C09}"/>
              </a:ext>
            </a:extLst>
          </p:cNvPr>
          <p:cNvPicPr>
            <a:picLocks noChangeAspect="1"/>
          </p:cNvPicPr>
          <p:nvPr userDrawn="1"/>
        </p:nvPicPr>
        <p:blipFill>
          <a:blip/>
          <a:stretch>
            <a:fillRect/>
          </a:stretch>
        </p:blipFill>
        <p:spPr>
          <a:xfrm>
            <a:off x="586768" y="5943773"/>
            <a:ext cx="718351" cy="343470"/>
          </a:xfrm>
          <a:prstGeom prst="rect">
            <a:avLst/>
          </a:prstGeom>
        </p:spPr>
      </p:pic>
    </p:spTree>
    <p:extLst>
      <p:ext uri="{BB962C8B-B14F-4D97-AF65-F5344CB8AC3E}">
        <p14:creationId xmlns:p14="http://schemas.microsoft.com/office/powerpoint/2010/main" val="416573984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p:cNvSpPr>
            <a:spLocks noGrp="1"/>
          </p:cNvSpPr>
          <p:nvPr>
            <p:ph type="body" sz="quarter" idx="12"/>
          </p:nvPr>
        </p:nvSpPr>
        <p:spPr bwMode="white">
          <a:xfrm>
            <a:off x="584352" y="1436689"/>
            <a:ext cx="11021707" cy="2215991"/>
          </a:xfrm>
        </p:spPr>
        <p:txBody>
          <a:bodyPr/>
          <a:lstStyle>
            <a:lvl1pPr>
              <a:defRPr sz="36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p:nvPr>
        </p:nvSpPr>
        <p:spPr>
          <a:xfrm>
            <a:off x="2" y="6269039"/>
            <a:ext cx="12195176" cy="588963"/>
          </a:xfrm>
          <a:prstGeom prst="rect">
            <a:avLst/>
          </a:prstGeom>
          <a:solidFill>
            <a:srgbClr val="FFFF99"/>
          </a:solidFill>
        </p:spPr>
        <p:txBody>
          <a:bodyPr lIns="155457" tIns="77729" rIns="155457" bIns="45720" anchor="b">
            <a:noAutofit/>
          </a:bodyPr>
          <a:lstStyle>
            <a:lvl1pPr algn="r">
              <a:buFont typeface="Arial" pitchFamily="34" charset="0"/>
              <a:buNone/>
              <a:defRPr sz="3700" spc="-51" baseline="0">
                <a:solidFill>
                  <a:srgbClr val="000000"/>
                </a:solidFill>
                <a:effectLst/>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0296785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3290-826F-408A-AB40-62208055989B}"/>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FCE64A7F-3E13-4436-8FBE-BF46DB1031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54FFE154-20EB-4017-AC9F-094A3CDC4549}"/>
              </a:ext>
            </a:extLst>
          </p:cNvPr>
          <p:cNvSpPr>
            <a:spLocks noGrp="1"/>
          </p:cNvSpPr>
          <p:nvPr>
            <p:ph type="dt" sz="half" idx="10"/>
          </p:nvPr>
        </p:nvSpPr>
        <p:spPr/>
        <p:txBody>
          <a:bodyPr/>
          <a:lstStyle/>
          <a:p>
            <a:fld id="{BEEC5A5A-C34E-462D-A18F-97AFFCCC6197}" type="datetimeFigureOut">
              <a:rPr lang="en-NL" smtClean="0"/>
              <a:t>01/23/2023</a:t>
            </a:fld>
            <a:endParaRPr lang="en-NL"/>
          </a:p>
        </p:txBody>
      </p:sp>
      <p:sp>
        <p:nvSpPr>
          <p:cNvPr id="5" name="Footer Placeholder 4">
            <a:extLst>
              <a:ext uri="{FF2B5EF4-FFF2-40B4-BE49-F238E27FC236}">
                <a16:creationId xmlns:a16="http://schemas.microsoft.com/office/drawing/2014/main" id="{CA277453-1B78-4E4F-A2CE-2E7A026AD21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F5A0407F-8D2B-4E16-9356-6EF7F1BB70BE}"/>
              </a:ext>
            </a:extLst>
          </p:cNvPr>
          <p:cNvSpPr>
            <a:spLocks noGrp="1"/>
          </p:cNvSpPr>
          <p:nvPr>
            <p:ph type="sldNum" sz="quarter" idx="12"/>
          </p:nvPr>
        </p:nvSpPr>
        <p:spPr/>
        <p:txBody>
          <a:bodyPr/>
          <a:lstStyle/>
          <a:p>
            <a:fld id="{5AEC89D8-36C3-40BD-BBB3-9AD7F891C9FD}" type="slidenum">
              <a:rPr lang="en-NL" smtClean="0"/>
              <a:t>‹#›</a:t>
            </a:fld>
            <a:endParaRPr lang="en-NL"/>
          </a:p>
        </p:txBody>
      </p:sp>
    </p:spTree>
    <p:extLst>
      <p:ext uri="{BB962C8B-B14F-4D97-AF65-F5344CB8AC3E}">
        <p14:creationId xmlns:p14="http://schemas.microsoft.com/office/powerpoint/2010/main" val="2021977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251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709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8" cy="1612749"/>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3" y="504001"/>
            <a:ext cx="11186476" cy="553998"/>
          </a:xfrm>
        </p:spPr>
        <p:txBody>
          <a:bodyPr/>
          <a:lstStyle/>
          <a:p>
            <a:r>
              <a:rPr lang="en-US" noProof="0"/>
              <a:t>Insert page title (sentence case)</a:t>
            </a:r>
            <a:endParaRPr lang="en-US"/>
          </a:p>
        </p:txBody>
      </p:sp>
      <p:sp>
        <p:nvSpPr>
          <p:cNvPr id="5" name="Text Placeholder 6">
            <a:extLst>
              <a:ext uri="{FF2B5EF4-FFF2-40B4-BE49-F238E27FC236}">
                <a16:creationId xmlns:a16="http://schemas.microsoft.com/office/drawing/2014/main" id="{9BF7CFFE-D860-4C08-8EAD-1B7E686769E9}"/>
              </a:ext>
            </a:extLst>
          </p:cNvPr>
          <p:cNvSpPr txBox="1">
            <a:spLocks/>
          </p:cNvSpPr>
          <p:nvPr userDrawn="1"/>
        </p:nvSpPr>
        <p:spPr bwMode="black">
          <a:xfrm>
            <a:off x="10636738" y="546293"/>
            <a:ext cx="1053740" cy="222228"/>
          </a:xfrm>
          <a:prstGeom prst="rect">
            <a:avLst/>
          </a:prstGeom>
        </p:spPr>
        <p:txBody>
          <a:bodyPr vert="horz" lIns="0" tIns="0" rIns="0" bIns="0" rtlCol="0">
            <a:noAutofit/>
          </a:bodyPr>
          <a:lstStyle>
            <a:lvl1pPr marL="0" indent="0" algn="l" defTabSz="1088558" rtl="0" eaLnBrk="1" latinLnBrk="0" hangingPunct="1">
              <a:spcBef>
                <a:spcPts val="600"/>
              </a:spcBef>
              <a:buClr>
                <a:schemeClr val="accent1"/>
              </a:buClr>
              <a:buSzPct val="80000"/>
              <a:buFontTx/>
              <a:buNone/>
              <a:defRPr sz="18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6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400" kern="1200" noProof="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r" defTabSz="1087470">
              <a:spcBef>
                <a:spcPts val="0"/>
              </a:spcBef>
              <a:buClr>
                <a:srgbClr val="F0AB00"/>
              </a:buClr>
            </a:pPr>
            <a:r>
              <a:rPr lang="en-US" sz="1000">
                <a:solidFill>
                  <a:schemeClr val="tx2"/>
                </a:solidFill>
                <a:latin typeface="Arial"/>
              </a:rPr>
              <a:t>Internal Only</a:t>
            </a:r>
          </a:p>
        </p:txBody>
      </p:sp>
    </p:spTree>
    <p:extLst>
      <p:ext uri="{BB962C8B-B14F-4D97-AF65-F5344CB8AC3E}">
        <p14:creationId xmlns:p14="http://schemas.microsoft.com/office/powerpoint/2010/main" val="2728054910"/>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Cover with Image or Illustration">
    <p:bg>
      <p:bgRef idx="1001">
        <a:schemeClr val="bg1"/>
      </p:bgRef>
    </p:bg>
    <p:spTree>
      <p:nvGrpSpPr>
        <p:cNvPr id="1" name=""/>
        <p:cNvGrpSpPr/>
        <p:nvPr/>
      </p:nvGrpSpPr>
      <p:grpSpPr>
        <a:xfrm>
          <a:off x="0" y="0"/>
          <a:ext cx="0" cy="0"/>
          <a:chOff x="0" y="0"/>
          <a:chExt cx="0" cy="0"/>
        </a:xfrm>
      </p:grpSpPr>
      <p:pic>
        <p:nvPicPr>
          <p:cNvPr id="4" name="SAP Logo Placeholder" descr="{&quot;templafy&quot;:{&quot;id&quot;:&quot;79c968f3-31e5-45f9-9982-10c1aa5247d5&quot;}}">
            <a:extLst>
              <a:ext uri="{FF2B5EF4-FFF2-40B4-BE49-F238E27FC236}">
                <a16:creationId xmlns:a16="http://schemas.microsoft.com/office/drawing/2014/main" id="{4775D599-6BE9-4699-86DF-A9A234CBBC50}"/>
              </a:ext>
            </a:extLst>
          </p:cNvPr>
          <p:cNvPicPr>
            <a:picLocks noChangeAspect="1"/>
          </p:cNvPicPr>
          <p:nvPr userDrawn="1"/>
        </p:nvPicPr>
        <p:blipFill>
          <a:blip r:embed="rId2"/>
          <a:stretch>
            <a:fillRect/>
          </a:stretch>
        </p:blipFill>
        <p:spPr>
          <a:xfrm>
            <a:off x="9692640" y="6053328"/>
            <a:ext cx="2208436" cy="532020"/>
          </a:xfrm>
          <a:prstGeom prst="rect">
            <a:avLst/>
          </a:prstGeom>
        </p:spPr>
      </p:pic>
      <p:sp>
        <p:nvSpPr>
          <p:cNvPr id="12" name="Partner Logo Placeholder">
            <a:extLst>
              <a:ext uri="{FF2B5EF4-FFF2-40B4-BE49-F238E27FC236}">
                <a16:creationId xmlns:a16="http://schemas.microsoft.com/office/drawing/2014/main" id="{37451236-BF8E-934B-B7DE-1ADB8A004F3F}"/>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Title Goes Here</a:t>
            </a:r>
            <a:br>
              <a:rPr lang="en-US" dirty="0"/>
            </a:br>
            <a:r>
              <a:rPr lang="en-US" dirty="0"/>
              <a:t>and Here and Here</a:t>
            </a:r>
          </a:p>
        </p:txBody>
      </p:sp>
      <p:sp>
        <p:nvSpPr>
          <p:cNvPr id="7" name="Picture Placeholder 6">
            <a:extLst>
              <a:ext uri="{FF2B5EF4-FFF2-40B4-BE49-F238E27FC236}">
                <a16:creationId xmlns:a16="http://schemas.microsoft.com/office/drawing/2014/main" id="{4FA78832-C268-4EC5-BB82-7F9D7F5B51B2}"/>
              </a:ext>
            </a:extLst>
          </p:cNvPr>
          <p:cNvSpPr>
            <a:spLocks noGrp="1"/>
          </p:cNvSpPr>
          <p:nvPr>
            <p:ph type="pic" sz="quarter" idx="16"/>
          </p:nvPr>
        </p:nvSpPr>
        <p:spPr>
          <a:xfrm>
            <a:off x="0" y="-1"/>
            <a:ext cx="12195175" cy="3430800"/>
          </a:xfrm>
        </p:spPr>
        <p:txBody>
          <a:bodyPr/>
          <a:lstStyle/>
          <a:p>
            <a:endParaRPr lang="en-GB" dirty="0"/>
          </a:p>
        </p:txBody>
      </p:sp>
      <p:sp>
        <p:nvSpPr>
          <p:cNvPr id="10" name="TextBox 9" descr="{&quot;templafy&quot;:{&quot;id&quot;:&quot;9251f518-7df0-4ebf-9abb-40366bfc44ad&quot;}}">
            <a:extLst>
              <a:ext uri="{FF2B5EF4-FFF2-40B4-BE49-F238E27FC236}">
                <a16:creationId xmlns:a16="http://schemas.microsoft.com/office/drawing/2014/main" id="{798F9B08-2B9F-444B-8020-ACD960A0FAE7}"/>
              </a:ext>
            </a:extLst>
          </p:cNvPr>
          <p:cNvSpPr txBox="1"/>
          <p:nvPr userDrawn="1"/>
        </p:nvSpPr>
        <p:spPr>
          <a:xfrm>
            <a:off x="282575" y="5725533"/>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a:ea typeface="Arial Unicode MS" pitchFamily="34" charset="-128"/>
                <a:cs typeface="Arial Unicode MS" pitchFamily="34" charset="-128"/>
              </a:rPr>
              <a:t>Public</a:t>
            </a:r>
            <a:endParaRPr lang="en-US" sz="1000" kern="0" dirty="0">
              <a:ea typeface="Arial Unicode MS" pitchFamily="34" charset="-128"/>
              <a:cs typeface="Arial Unicode MS" pitchFamily="34" charset="-128"/>
            </a:endParaRPr>
          </a:p>
        </p:txBody>
      </p:sp>
      <p:pic>
        <p:nvPicPr>
          <p:cNvPr id="6" name="Acquired Company Logo Placeholder" descr="{&quot;templafy&quot;:{&quot;id&quot;:&quot;53162929-6e0f-4df4-be5e-45a16d283ea9&quot;}}" hidden="1">
            <a:extLst>
              <a:ext uri="{FF2B5EF4-FFF2-40B4-BE49-F238E27FC236}">
                <a16:creationId xmlns:a16="http://schemas.microsoft.com/office/drawing/2014/main" id="{CE8853E0-DD1A-4279-9CEB-75E72916F795}"/>
              </a:ext>
            </a:extLst>
          </p:cNvPr>
          <p:cNvPicPr>
            <a:picLocks noChangeAspect="1"/>
          </p:cNvPicPr>
          <p:nvPr userDrawn="1"/>
        </p:nvPicPr>
        <p:blipFill>
          <a:blip r:embed="rId3"/>
          <a:stretch>
            <a:fillRect/>
          </a:stretch>
        </p:blipFill>
        <p:spPr>
          <a:xfrm>
            <a:off x="282575" y="3590141"/>
            <a:ext cx="4125924" cy="266010"/>
          </a:xfrm>
          <a:prstGeom prst="rect">
            <a:avLst/>
          </a:prstGeom>
        </p:spPr>
      </p:pic>
    </p:spTree>
    <p:extLst>
      <p:ext uri="{BB962C8B-B14F-4D97-AF65-F5344CB8AC3E}">
        <p14:creationId xmlns:p14="http://schemas.microsoft.com/office/powerpoint/2010/main" val="3383943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965192108" name="SAP Logo Placeholder" descr="{&quot;templafy&quot;:{&quot;id&quot;:&quot;1bc00fb6-a9f3-40b4-bbc1-adbed6cdee44&quot;}}"/>
          <p:cNvPicPr>
            <a:picLocks noChangeAspect="1"/>
          </p:cNvPicPr>
          <p:nvPr/>
        </p:nvPicPr>
        <p:blipFill>
          <a:blip r:embed="rId2"/>
          <a:stretch>
            <a:fillRect/>
          </a:stretch>
        </p:blipFill>
        <p:spPr>
          <a:xfrm>
            <a:off x="9692640" y="6053328"/>
            <a:ext cx="2208436" cy="532020"/>
          </a:xfrm>
          <a:prstGeom prst="rect">
            <a:avLst/>
          </a:prstGeom>
        </p:spPr>
      </p:pic>
      <p:sp>
        <p:nvSpPr>
          <p:cNvPr id="12" name="Partner Logo Placeholder">
            <a:extLst>
              <a:ext uri="{FF2B5EF4-FFF2-40B4-BE49-F238E27FC236}">
                <a16:creationId xmlns:a16="http://schemas.microsoft.com/office/drawing/2014/main" id="{37451236-BF8E-934B-B7DE-1ADB8A004F3F}"/>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a:t>Add partner </a:t>
            </a:r>
            <a:br>
              <a:rPr lang="en-US"/>
            </a:br>
            <a:r>
              <a:rPr lang="en-US"/>
              <a:t>logo and alt text</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Title Goes Here</a:t>
            </a:r>
            <a:br>
              <a:rPr lang="en-US"/>
            </a:br>
            <a:r>
              <a:rPr lang="en-US"/>
              <a:t>and Here and Here</a:t>
            </a:r>
          </a:p>
        </p:txBody>
      </p:sp>
      <p:sp>
        <p:nvSpPr>
          <p:cNvPr id="7" name="Picture Placeholder 6">
            <a:extLst>
              <a:ext uri="{FF2B5EF4-FFF2-40B4-BE49-F238E27FC236}">
                <a16:creationId xmlns:a16="http://schemas.microsoft.com/office/drawing/2014/main" id="{4FA78832-C268-4EC5-BB82-7F9D7F5B51B2}"/>
              </a:ext>
            </a:extLst>
          </p:cNvPr>
          <p:cNvSpPr>
            <a:spLocks noGrp="1"/>
          </p:cNvSpPr>
          <p:nvPr>
            <p:ph type="pic" sz="quarter" idx="16"/>
          </p:nvPr>
        </p:nvSpPr>
        <p:spPr>
          <a:xfrm>
            <a:off x="0" y="-1"/>
            <a:ext cx="12195175" cy="3430800"/>
          </a:xfrm>
        </p:spPr>
        <p:txBody>
          <a:bodyPr/>
          <a:lstStyle/>
          <a:p>
            <a:endParaRPr lang="en-GB"/>
          </a:p>
        </p:txBody>
      </p:sp>
      <p:sp>
        <p:nvSpPr>
          <p:cNvPr id="10" name="TextBox 9" descr="{&quot;templafy&quot;:{&quot;id&quot;:&quot;28c5a2aa-28d5-47e0-9b6e-8ffca5685537&quot;}}">
            <a:extLst>
              <a:ext uri="{FF2B5EF4-FFF2-40B4-BE49-F238E27FC236}">
                <a16:creationId xmlns:a16="http://schemas.microsoft.com/office/drawing/2014/main" id="{798F9B08-2B9F-444B-8020-ACD960A0FAE7}"/>
              </a:ext>
            </a:extLst>
          </p:cNvPr>
          <p:cNvSpPr txBox="1"/>
          <p:nvPr userDrawn="1"/>
        </p:nvSpPr>
        <p:spPr>
          <a:xfrm>
            <a:off x="282575" y="5725533"/>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a:ea typeface="Arial Unicode MS" pitchFamily="34" charset="-128"/>
                <a:cs typeface="Arial Unicode MS" pitchFamily="34" charset="-128"/>
              </a:rPr>
              <a:t>PUBLIC</a:t>
            </a:r>
          </a:p>
        </p:txBody>
      </p:sp>
      <p:pic>
        <p:nvPicPr>
          <p:cNvPr id="1682253751" name="Acquired Company Logo Placeholder" descr="{&quot;templafy&quot;:{&quot;id&quot;:&quot;ba5a73b0-5aef-490d-bf31-6c1caf848d4c&quot;}}" hidden="1"/>
          <p:cNvPicPr>
            <a:picLocks noChangeAspect="1"/>
          </p:cNvPicPr>
          <p:nvPr/>
        </p:nvPicPr>
        <p:blipFill>
          <a:blip r:embed="rId3"/>
          <a:stretch>
            <a:fillRect/>
          </a:stretch>
        </p:blipFill>
        <p:spPr>
          <a:xfrm>
            <a:off x="282575" y="3590141"/>
            <a:ext cx="4125924" cy="266010"/>
          </a:xfrm>
          <a:prstGeom prst="rect">
            <a:avLst/>
          </a:prstGeom>
        </p:spPr>
      </p:pic>
    </p:spTree>
    <p:extLst>
      <p:ext uri="{BB962C8B-B14F-4D97-AF65-F5344CB8AC3E}">
        <p14:creationId xmlns:p14="http://schemas.microsoft.com/office/powerpoint/2010/main" val="142183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pic>
        <p:nvPicPr>
          <p:cNvPr id="651294491" name="SAP Logo Placeholder" descr="{&quot;templafy&quot;:{&quot;id&quot;:&quot;4652fde6-c7fc-4d23-ad7b-c3edbcc0df9b&quot;}}"/>
          <p:cNvPicPr>
            <a:picLocks noChangeAspect="1"/>
          </p:cNvPicPr>
          <p:nvPr/>
        </p:nvPicPr>
        <p:blipFill>
          <a:blip r:embed="rId2"/>
          <a:stretch>
            <a:fillRect/>
          </a:stretch>
        </p:blipFill>
        <p:spPr>
          <a:xfrm>
            <a:off x="9692640" y="6053328"/>
            <a:ext cx="2208436" cy="532020"/>
          </a:xfrm>
          <a:prstGeom prst="rect">
            <a:avLst/>
          </a:prstGeom>
        </p:spPr>
      </p:pic>
      <p:sp>
        <p:nvSpPr>
          <p:cNvPr id="10" name="Partner Logo Placeholder">
            <a:extLst>
              <a:ext uri="{FF2B5EF4-FFF2-40B4-BE49-F238E27FC236}">
                <a16:creationId xmlns:a16="http://schemas.microsoft.com/office/drawing/2014/main" id="{DA90C4E7-C35C-564D-9269-70A29A50EBF8}"/>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a:t>Add partner </a:t>
            </a:r>
            <a:br>
              <a:rPr lang="en-US"/>
            </a:br>
            <a:r>
              <a:rPr lang="en-US"/>
              <a:t>logo and alt text</a:t>
            </a:r>
          </a:p>
        </p:txBody>
      </p:sp>
      <p:sp>
        <p:nvSpPr>
          <p:cNvPr id="4" name="Title"/>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600" kern="0" err="1">
              <a:ea typeface="Arial Unicode MS" pitchFamily="34" charset="-128"/>
              <a:cs typeface="Arial Unicode MS" pitchFamily="34" charset="-128"/>
            </a:endParaRPr>
          </a:p>
        </p:txBody>
      </p:sp>
      <p:pic>
        <p:nvPicPr>
          <p:cNvPr id="1829687746" name="Acquired Company Logo Placeholder" descr="{&quot;templafy&quot;:{&quot;id&quot;:&quot;52153415-c15a-4216-9c2b-54697eac1ba5&quot;}}" hidden="1"/>
          <p:cNvPicPr>
            <a:picLocks noChangeAspect="1"/>
          </p:cNvPicPr>
          <p:nvPr/>
        </p:nvPicPr>
        <p:blipFill>
          <a:blip r:embed="rId3"/>
          <a:stretch>
            <a:fillRect/>
          </a:stretch>
        </p:blipFill>
        <p:spPr>
          <a:xfrm>
            <a:off x="282575" y="2141327"/>
            <a:ext cx="4125924" cy="266010"/>
          </a:xfrm>
          <a:prstGeom prst="rect">
            <a:avLst/>
          </a:prstGeom>
        </p:spPr>
      </p:pic>
      <p:sp>
        <p:nvSpPr>
          <p:cNvPr id="11" name="TextBox 10" descr="{&quot;templafy&quot;:{&quot;id&quot;:&quot;76c72e5b-607f-45ff-9a96-24d279c44291&quot;}}">
            <a:extLst>
              <a:ext uri="{FF2B5EF4-FFF2-40B4-BE49-F238E27FC236}">
                <a16:creationId xmlns:a16="http://schemas.microsoft.com/office/drawing/2014/main" id="{AC53B201-90B9-4E7D-A16A-96A3B827889D}"/>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a:ea typeface="Arial Unicode MS" pitchFamily="34" charset="-128"/>
                <a:cs typeface="Arial Unicode MS" pitchFamily="34" charset="-128"/>
              </a:rPr>
              <a:t>PUBLIC</a:t>
            </a:r>
          </a:p>
        </p:txBody>
      </p:sp>
    </p:spTree>
    <p:extLst>
      <p:ext uri="{BB962C8B-B14F-4D97-AF65-F5344CB8AC3E}">
        <p14:creationId xmlns:p14="http://schemas.microsoft.com/office/powerpoint/2010/main" val="146850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85403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291136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3518378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3911746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Slide Ice">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1" y="1701355"/>
            <a:ext cx="7039429" cy="1292662"/>
          </a:xfrm>
          <a:solidFill>
            <a:schemeClr val="tx1">
              <a:alpha val="70000"/>
            </a:schemeClr>
          </a:solidFill>
        </p:spPr>
        <p:txBody>
          <a:bodyPr wrap="square" lIns="502920" tIns="274320" bIns="274320" anchor="ctr" anchorCtr="0">
            <a:spAutoFit/>
          </a:bodyPr>
          <a:lstStyle>
            <a:lvl1pPr>
              <a:defRPr sz="4800" cap="all" baseline="0">
                <a:solidFill>
                  <a:schemeClr val="bg1"/>
                </a:solidFill>
                <a:latin typeface="+mj-lt"/>
              </a:defRPr>
            </a:lvl1pPr>
          </a:lstStyle>
          <a:p>
            <a:r>
              <a:rPr lang="en-US"/>
              <a:t>Divider page</a:t>
            </a:r>
            <a:endParaRPr lang="de-DE"/>
          </a:p>
        </p:txBody>
      </p:sp>
      <p:sp>
        <p:nvSpPr>
          <p:cNvPr id="5" name="Text Placeholder 4">
            <a:extLst>
              <a:ext uri="{FF2B5EF4-FFF2-40B4-BE49-F238E27FC236}">
                <a16:creationId xmlns:a16="http://schemas.microsoft.com/office/drawing/2014/main" id="{07E5AAE4-D483-36D6-B5A9-EE78AEF0293D}"/>
              </a:ext>
            </a:extLst>
          </p:cNvPr>
          <p:cNvSpPr>
            <a:spLocks noGrp="1"/>
          </p:cNvSpPr>
          <p:nvPr>
            <p:ph type="body" sz="quarter" idx="10" hasCustomPrompt="1"/>
          </p:nvPr>
        </p:nvSpPr>
        <p:spPr>
          <a:xfrm>
            <a:off x="566738" y="3135313"/>
            <a:ext cx="6472237" cy="1625600"/>
          </a:xfrm>
        </p:spPr>
        <p:txBody>
          <a:bodyPr>
            <a:normAutofit/>
          </a:bodyPr>
          <a:lstStyle>
            <a:lvl1pPr>
              <a:defRPr sz="2400"/>
            </a:lvl1pPr>
          </a:lstStyle>
          <a:p>
            <a:pPr lvl="0"/>
            <a:r>
              <a:rPr lang="en-US"/>
              <a:t>Text</a:t>
            </a:r>
          </a:p>
        </p:txBody>
      </p:sp>
    </p:spTree>
    <p:extLst>
      <p:ext uri="{BB962C8B-B14F-4D97-AF65-F5344CB8AC3E}">
        <p14:creationId xmlns:p14="http://schemas.microsoft.com/office/powerpoint/2010/main" val="2222239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Laptops Large Top">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E820CAB3-5528-1E08-BCA4-0251776AC23C}"/>
              </a:ext>
            </a:extLst>
          </p:cNvPr>
          <p:cNvSpPr/>
          <p:nvPr userDrawn="1"/>
        </p:nvSpPr>
        <p:spPr bwMode="gray">
          <a:xfrm>
            <a:off x="6225920" y="0"/>
            <a:ext cx="5969255" cy="6869793"/>
          </a:xfrm>
          <a:custGeom>
            <a:avLst/>
            <a:gdLst>
              <a:gd name="connsiteX0" fmla="*/ 1061493 w 5969255"/>
              <a:gd name="connsiteY0" fmla="*/ 0 h 6869793"/>
              <a:gd name="connsiteX1" fmla="*/ 5204080 w 5969255"/>
              <a:gd name="connsiteY1" fmla="*/ 0 h 6869793"/>
              <a:gd name="connsiteX2" fmla="*/ 5305226 w 5969255"/>
              <a:gd name="connsiteY2" fmla="*/ 0 h 6869793"/>
              <a:gd name="connsiteX3" fmla="*/ 5969255 w 5969255"/>
              <a:gd name="connsiteY3" fmla="*/ 0 h 6869793"/>
              <a:gd name="connsiteX4" fmla="*/ 5969255 w 5969255"/>
              <a:gd name="connsiteY4" fmla="*/ 6858000 h 6869793"/>
              <a:gd name="connsiteX5" fmla="*/ 5305226 w 5969255"/>
              <a:gd name="connsiteY5" fmla="*/ 6858000 h 6869793"/>
              <a:gd name="connsiteX6" fmla="*/ 5305226 w 5969255"/>
              <a:gd name="connsiteY6" fmla="*/ 6869793 h 6869793"/>
              <a:gd name="connsiteX7" fmla="*/ 1489135 w 5969255"/>
              <a:gd name="connsiteY7" fmla="*/ 6869793 h 6869793"/>
              <a:gd name="connsiteX8" fmla="*/ 1436404 w 5969255"/>
              <a:gd name="connsiteY8" fmla="*/ 6822479 h 6869793"/>
              <a:gd name="connsiteX9" fmla="*/ 0 w 5969255"/>
              <a:gd name="connsiteY9" fmla="*/ 3206750 h 6869793"/>
              <a:gd name="connsiteX10" fmla="*/ 1047373 w 5969255"/>
              <a:gd name="connsiteY10" fmla="*/ 16193 h 686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9255" h="6869793">
                <a:moveTo>
                  <a:pt x="1061493" y="0"/>
                </a:moveTo>
                <a:lnTo>
                  <a:pt x="5204080" y="0"/>
                </a:lnTo>
                <a:lnTo>
                  <a:pt x="5305226" y="0"/>
                </a:lnTo>
                <a:lnTo>
                  <a:pt x="5969255" y="0"/>
                </a:lnTo>
                <a:lnTo>
                  <a:pt x="5969255" y="6858000"/>
                </a:lnTo>
                <a:lnTo>
                  <a:pt x="5305226" y="6858000"/>
                </a:lnTo>
                <a:lnTo>
                  <a:pt x="5305226" y="6869793"/>
                </a:lnTo>
                <a:lnTo>
                  <a:pt x="1489135" y="6869793"/>
                </a:lnTo>
                <a:lnTo>
                  <a:pt x="1436404" y="6822479"/>
                </a:lnTo>
                <a:cubicBezTo>
                  <a:pt x="564418" y="5999638"/>
                  <a:pt x="0" y="4686363"/>
                  <a:pt x="0" y="3206750"/>
                </a:cubicBezTo>
                <a:cubicBezTo>
                  <a:pt x="0" y="1960760"/>
                  <a:pt x="400252" y="832728"/>
                  <a:pt x="1047373" y="16193"/>
                </a:cubicBezTo>
                <a:close/>
              </a:path>
            </a:pathLst>
          </a:custGeom>
          <a:gradFill>
            <a:gsLst>
              <a:gs pos="0">
                <a:schemeClr val="tx1">
                  <a:alpha val="15000"/>
                </a:schemeClr>
              </a:gs>
              <a:gs pos="100000">
                <a:schemeClr val="tx1">
                  <a:alpha val="5000"/>
                </a:schemeClr>
              </a:gs>
            </a:gsLst>
            <a:lin ang="0" scaled="0"/>
          </a:gradFill>
          <a:ln w="25400" algn="ctr">
            <a:noFill/>
            <a:miter lim="800000"/>
            <a:headEnd/>
            <a:tailEnd/>
          </a:ln>
        </p:spPr>
        <p:txBody>
          <a:bodyPr wrap="square" lIns="90000" tIns="72000" rIns="90000" bIns="72000" rtlCol="0" anchor="ctr">
            <a:noAutofit/>
          </a:bodyP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4" name="Text Placeholder 3">
            <a:extLst>
              <a:ext uri="{FF2B5EF4-FFF2-40B4-BE49-F238E27FC236}">
                <a16:creationId xmlns:a16="http://schemas.microsoft.com/office/drawing/2014/main" id="{4782AE9A-9FCB-A5A4-7D72-AB611250DF63}"/>
              </a:ext>
            </a:extLst>
          </p:cNvPr>
          <p:cNvSpPr>
            <a:spLocks noGrp="1"/>
          </p:cNvSpPr>
          <p:nvPr>
            <p:ph type="body" sz="quarter" idx="10" hasCustomPrompt="1"/>
          </p:nvPr>
        </p:nvSpPr>
        <p:spPr>
          <a:xfrm>
            <a:off x="822960" y="518068"/>
            <a:ext cx="5735980" cy="655564"/>
          </a:xfrm>
        </p:spPr>
        <p:txBody>
          <a:bodyPr wrap="square">
            <a:spAutoFit/>
          </a:bodyPr>
          <a:lstStyle>
            <a:lvl1pPr>
              <a:lnSpc>
                <a:spcPct val="90000"/>
              </a:lnSpc>
              <a:spcBef>
                <a:spcPts val="0"/>
              </a:spcBef>
              <a:defRPr sz="2400" b="1">
                <a:solidFill>
                  <a:schemeClr val="tx1"/>
                </a:solidFill>
              </a:defRPr>
            </a:lvl1pPr>
            <a:lvl2pPr marL="0" indent="0">
              <a:spcBef>
                <a:spcPts val="0"/>
              </a:spcBef>
              <a:spcAft>
                <a:spcPts val="600"/>
              </a:spcAft>
              <a:buNone/>
              <a:defRPr sz="1600" b="0">
                <a:solidFill>
                  <a:schemeClr val="accent3"/>
                </a:solidFill>
              </a:defRPr>
            </a:lvl2pPr>
          </a:lstStyle>
          <a:p>
            <a:pPr lvl="1"/>
            <a:r>
              <a:rPr lang="en-US"/>
              <a:t>Breadcrumb</a:t>
            </a:r>
          </a:p>
          <a:p>
            <a:pPr lvl="0"/>
            <a:r>
              <a:rPr lang="en-US"/>
              <a:t>Headline</a:t>
            </a:r>
          </a:p>
        </p:txBody>
      </p:sp>
      <p:pic>
        <p:nvPicPr>
          <p:cNvPr id="6" name="Picture 5">
            <a:extLst>
              <a:ext uri="{FF2B5EF4-FFF2-40B4-BE49-F238E27FC236}">
                <a16:creationId xmlns:a16="http://schemas.microsoft.com/office/drawing/2014/main" id="{984EC54F-304C-8C6D-36E5-45F510921050}"/>
              </a:ext>
            </a:extLst>
          </p:cNvPr>
          <p:cNvPicPr>
            <a:picLocks noChangeAspect="1"/>
          </p:cNvPicPr>
          <p:nvPr userDrawn="1"/>
        </p:nvPicPr>
        <p:blipFill>
          <a:blip r:embed="rId2"/>
          <a:srcRect/>
          <a:stretch/>
        </p:blipFill>
        <p:spPr>
          <a:xfrm>
            <a:off x="6851058" y="503999"/>
            <a:ext cx="5092637" cy="2925002"/>
          </a:xfrm>
          <a:prstGeom prst="rect">
            <a:avLst/>
          </a:prstGeom>
        </p:spPr>
      </p:pic>
      <p:pic>
        <p:nvPicPr>
          <p:cNvPr id="14" name="Picture 13">
            <a:extLst>
              <a:ext uri="{FF2B5EF4-FFF2-40B4-BE49-F238E27FC236}">
                <a16:creationId xmlns:a16="http://schemas.microsoft.com/office/drawing/2014/main" id="{4AC061B2-9375-B06F-25BB-77A9EB3CC3A8}"/>
              </a:ext>
            </a:extLst>
          </p:cNvPr>
          <p:cNvPicPr>
            <a:picLocks noChangeAspect="1"/>
          </p:cNvPicPr>
          <p:nvPr userDrawn="1"/>
        </p:nvPicPr>
        <p:blipFill>
          <a:blip r:embed="rId2"/>
          <a:srcRect/>
          <a:stretch/>
        </p:blipFill>
        <p:spPr>
          <a:xfrm>
            <a:off x="6417205" y="3660491"/>
            <a:ext cx="4392017" cy="2522595"/>
          </a:xfrm>
          <a:prstGeom prst="rect">
            <a:avLst/>
          </a:prstGeom>
        </p:spPr>
      </p:pic>
      <p:sp>
        <p:nvSpPr>
          <p:cNvPr id="16" name="Picture Placeholder 15">
            <a:extLst>
              <a:ext uri="{FF2B5EF4-FFF2-40B4-BE49-F238E27FC236}">
                <a16:creationId xmlns:a16="http://schemas.microsoft.com/office/drawing/2014/main" id="{93FE69C8-A317-6FCD-8003-580CAB9E9812}"/>
              </a:ext>
            </a:extLst>
          </p:cNvPr>
          <p:cNvSpPr>
            <a:spLocks noGrp="1"/>
          </p:cNvSpPr>
          <p:nvPr>
            <p:ph type="pic" sz="quarter" idx="11"/>
          </p:nvPr>
        </p:nvSpPr>
        <p:spPr>
          <a:xfrm>
            <a:off x="7355431" y="542923"/>
            <a:ext cx="4078224" cy="2670048"/>
          </a:xfrm>
          <a:prstGeom prst="round2SameRect">
            <a:avLst>
              <a:gd name="adj1" fmla="val 3822"/>
              <a:gd name="adj2" fmla="val 0"/>
            </a:avLst>
          </a:prstGeom>
          <a:solidFill>
            <a:schemeClr val="bg1"/>
          </a:solidFill>
          <a:ln>
            <a:solidFill>
              <a:schemeClr val="tx1"/>
            </a:solidFill>
          </a:ln>
        </p:spPr>
        <p:txBody>
          <a:bodyPr anchor="ctr" anchorCtr="0"/>
          <a:lstStyle>
            <a:lvl1pPr algn="ctr">
              <a:defRPr/>
            </a:lvl1pPr>
          </a:lstStyle>
          <a:p>
            <a:endParaRPr lang="en-US"/>
          </a:p>
        </p:txBody>
      </p:sp>
      <p:sp>
        <p:nvSpPr>
          <p:cNvPr id="17" name="Picture Placeholder 15">
            <a:extLst>
              <a:ext uri="{FF2B5EF4-FFF2-40B4-BE49-F238E27FC236}">
                <a16:creationId xmlns:a16="http://schemas.microsoft.com/office/drawing/2014/main" id="{56988C7B-8317-A981-69F6-A0F5BF741778}"/>
              </a:ext>
            </a:extLst>
          </p:cNvPr>
          <p:cNvSpPr>
            <a:spLocks noGrp="1"/>
          </p:cNvSpPr>
          <p:nvPr>
            <p:ph type="pic" sz="quarter" idx="12"/>
          </p:nvPr>
        </p:nvSpPr>
        <p:spPr>
          <a:xfrm>
            <a:off x="6851058" y="3691642"/>
            <a:ext cx="3511296" cy="2304288"/>
          </a:xfrm>
          <a:prstGeom prst="round2SameRect">
            <a:avLst>
              <a:gd name="adj1" fmla="val 3822"/>
              <a:gd name="adj2" fmla="val 0"/>
            </a:avLst>
          </a:prstGeom>
          <a:solidFill>
            <a:schemeClr val="bg1"/>
          </a:solidFill>
          <a:ln>
            <a:solidFill>
              <a:schemeClr val="tx1"/>
            </a:solidFill>
          </a:ln>
        </p:spPr>
        <p:txBody>
          <a:bodyPr anchor="ctr" anchorCtr="0"/>
          <a:lstStyle>
            <a:lvl1pPr algn="ctr">
              <a:defRPr/>
            </a:lvl1pPr>
          </a:lstStyle>
          <a:p>
            <a:endParaRPr lang="en-US"/>
          </a:p>
        </p:txBody>
      </p:sp>
      <p:sp>
        <p:nvSpPr>
          <p:cNvPr id="19" name="Text Placeholder 18">
            <a:extLst>
              <a:ext uri="{FF2B5EF4-FFF2-40B4-BE49-F238E27FC236}">
                <a16:creationId xmlns:a16="http://schemas.microsoft.com/office/drawing/2014/main" id="{4B1EAD32-705A-658E-72A4-14CBFA555354}"/>
              </a:ext>
            </a:extLst>
          </p:cNvPr>
          <p:cNvSpPr>
            <a:spLocks noGrp="1"/>
          </p:cNvSpPr>
          <p:nvPr>
            <p:ph type="body" sz="quarter" idx="13" hasCustomPrompt="1"/>
          </p:nvPr>
        </p:nvSpPr>
        <p:spPr>
          <a:xfrm>
            <a:off x="822960" y="1793966"/>
            <a:ext cx="4402183" cy="4465546"/>
          </a:xfrm>
        </p:spPr>
        <p:txBody>
          <a:bodyPr anchor="ctr" anchorCtr="0">
            <a:noAutofit/>
          </a:bodyPr>
          <a:lstStyle>
            <a:lvl1pPr>
              <a:spcBef>
                <a:spcPts val="2000"/>
              </a:spcBef>
              <a:spcAft>
                <a:spcPts val="1000"/>
              </a:spcAft>
              <a:defRPr sz="1400"/>
            </a:lvl1pPr>
            <a:lvl2pPr marL="201168">
              <a:spcBef>
                <a:spcPts val="0"/>
              </a:spcBef>
              <a:spcAft>
                <a:spcPts val="800"/>
              </a:spcAft>
              <a:defRPr sz="1400"/>
            </a:lvl2pPr>
            <a:lvl3pPr marL="0" indent="0">
              <a:spcBef>
                <a:spcPts val="1000"/>
              </a:spcBef>
              <a:buNone/>
              <a:defRPr sz="1600" b="1"/>
            </a:lvl3pPr>
          </a:lstStyle>
          <a:p>
            <a:pPr lvl="0"/>
            <a:r>
              <a:rPr lang="en-US"/>
              <a:t>Body</a:t>
            </a:r>
          </a:p>
          <a:p>
            <a:pPr lvl="1"/>
            <a:r>
              <a:rPr lang="en-US"/>
              <a:t>Bullet</a:t>
            </a:r>
          </a:p>
        </p:txBody>
      </p:sp>
      <p:sp>
        <p:nvSpPr>
          <p:cNvPr id="3" name="Rectangle 2">
            <a:extLst>
              <a:ext uri="{FF2B5EF4-FFF2-40B4-BE49-F238E27FC236}">
                <a16:creationId xmlns:a16="http://schemas.microsoft.com/office/drawing/2014/main" id="{F4B112D9-56AE-70C3-89B3-AB0550DBC077}"/>
              </a:ext>
            </a:extLst>
          </p:cNvPr>
          <p:cNvSpPr/>
          <p:nvPr userDrawn="1"/>
        </p:nvSpPr>
        <p:spPr bwMode="gray">
          <a:xfrm>
            <a:off x="0" y="542923"/>
            <a:ext cx="675861" cy="904631"/>
          </a:xfrm>
          <a:prstGeom prst="rect">
            <a:avLst/>
          </a:prstGeom>
          <a:solidFill>
            <a:schemeClr val="bg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3" name="Freeform 12">
            <a:extLst>
              <a:ext uri="{FF2B5EF4-FFF2-40B4-BE49-F238E27FC236}">
                <a16:creationId xmlns:a16="http://schemas.microsoft.com/office/drawing/2014/main" id="{42156CAD-6622-8FA3-8E13-6B7D2883B593}"/>
              </a:ext>
            </a:extLst>
          </p:cNvPr>
          <p:cNvSpPr/>
          <p:nvPr userDrawn="1"/>
        </p:nvSpPr>
        <p:spPr bwMode="gray">
          <a:xfrm>
            <a:off x="1" y="540422"/>
            <a:ext cx="485613" cy="907133"/>
          </a:xfrm>
          <a:custGeom>
            <a:avLst/>
            <a:gdLst>
              <a:gd name="connsiteX0" fmla="*/ 0 w 485613"/>
              <a:gd name="connsiteY0" fmla="*/ 0 h 907133"/>
              <a:gd name="connsiteX1" fmla="*/ 380022 w 485613"/>
              <a:gd name="connsiteY1" fmla="*/ 0 h 907133"/>
              <a:gd name="connsiteX2" fmla="*/ 402678 w 485613"/>
              <a:gd name="connsiteY2" fmla="*/ 41772 h 907133"/>
              <a:gd name="connsiteX3" fmla="*/ 485613 w 485613"/>
              <a:gd name="connsiteY3" fmla="*/ 454816 h 907133"/>
              <a:gd name="connsiteX4" fmla="*/ 402678 w 485613"/>
              <a:gd name="connsiteY4" fmla="*/ 867860 h 907133"/>
              <a:gd name="connsiteX5" fmla="*/ 381378 w 485613"/>
              <a:gd name="connsiteY5" fmla="*/ 907133 h 907133"/>
              <a:gd name="connsiteX6" fmla="*/ 0 w 485613"/>
              <a:gd name="connsiteY6" fmla="*/ 907133 h 90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613" h="907133">
                <a:moveTo>
                  <a:pt x="0" y="0"/>
                </a:moveTo>
                <a:lnTo>
                  <a:pt x="380022" y="0"/>
                </a:lnTo>
                <a:lnTo>
                  <a:pt x="402678" y="41772"/>
                </a:lnTo>
                <a:cubicBezTo>
                  <a:pt x="455039" y="159678"/>
                  <a:pt x="485613" y="301815"/>
                  <a:pt x="485613" y="454816"/>
                </a:cubicBezTo>
                <a:cubicBezTo>
                  <a:pt x="485613" y="607817"/>
                  <a:pt x="455039" y="749954"/>
                  <a:pt x="402678" y="867860"/>
                </a:cubicBezTo>
                <a:lnTo>
                  <a:pt x="381378" y="907133"/>
                </a:lnTo>
                <a:lnTo>
                  <a:pt x="0" y="907133"/>
                </a:lnTo>
                <a:close/>
              </a:path>
            </a:pathLst>
          </a:custGeom>
          <a:gradFill>
            <a:gsLst>
              <a:gs pos="0">
                <a:schemeClr val="tx1">
                  <a:alpha val="0"/>
                </a:schemeClr>
              </a:gs>
              <a:gs pos="100000">
                <a:schemeClr val="tx1">
                  <a:alpha val="15000"/>
                </a:schemeClr>
              </a:gs>
            </a:gsLst>
            <a:lin ang="0" scaled="0"/>
          </a:gradFill>
          <a:ln w="25400" algn="ctr">
            <a:noFill/>
            <a:miter lim="800000"/>
            <a:headEnd/>
            <a:tailEnd/>
          </a:ln>
        </p:spPr>
        <p:txBody>
          <a:bodyPr wrap="square" lIns="90000" tIns="72000" rIns="90000" bIns="72000" rtlCol="0" anchor="ctr">
            <a:noAutofit/>
          </a:bodyP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76281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Laptops Large Bottom">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E820CAB3-5528-1E08-BCA4-0251776AC23C}"/>
              </a:ext>
            </a:extLst>
          </p:cNvPr>
          <p:cNvSpPr/>
          <p:nvPr userDrawn="1"/>
        </p:nvSpPr>
        <p:spPr bwMode="gray">
          <a:xfrm>
            <a:off x="6225920" y="0"/>
            <a:ext cx="5969255" cy="6869793"/>
          </a:xfrm>
          <a:custGeom>
            <a:avLst/>
            <a:gdLst>
              <a:gd name="connsiteX0" fmla="*/ 1061493 w 5969255"/>
              <a:gd name="connsiteY0" fmla="*/ 0 h 6869793"/>
              <a:gd name="connsiteX1" fmla="*/ 5204080 w 5969255"/>
              <a:gd name="connsiteY1" fmla="*/ 0 h 6869793"/>
              <a:gd name="connsiteX2" fmla="*/ 5305226 w 5969255"/>
              <a:gd name="connsiteY2" fmla="*/ 0 h 6869793"/>
              <a:gd name="connsiteX3" fmla="*/ 5969255 w 5969255"/>
              <a:gd name="connsiteY3" fmla="*/ 0 h 6869793"/>
              <a:gd name="connsiteX4" fmla="*/ 5969255 w 5969255"/>
              <a:gd name="connsiteY4" fmla="*/ 6858000 h 6869793"/>
              <a:gd name="connsiteX5" fmla="*/ 5305226 w 5969255"/>
              <a:gd name="connsiteY5" fmla="*/ 6858000 h 6869793"/>
              <a:gd name="connsiteX6" fmla="*/ 5305226 w 5969255"/>
              <a:gd name="connsiteY6" fmla="*/ 6869793 h 6869793"/>
              <a:gd name="connsiteX7" fmla="*/ 1489135 w 5969255"/>
              <a:gd name="connsiteY7" fmla="*/ 6869793 h 6869793"/>
              <a:gd name="connsiteX8" fmla="*/ 1436404 w 5969255"/>
              <a:gd name="connsiteY8" fmla="*/ 6822479 h 6869793"/>
              <a:gd name="connsiteX9" fmla="*/ 0 w 5969255"/>
              <a:gd name="connsiteY9" fmla="*/ 3206750 h 6869793"/>
              <a:gd name="connsiteX10" fmla="*/ 1047373 w 5969255"/>
              <a:gd name="connsiteY10" fmla="*/ 16193 h 686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9255" h="6869793">
                <a:moveTo>
                  <a:pt x="1061493" y="0"/>
                </a:moveTo>
                <a:lnTo>
                  <a:pt x="5204080" y="0"/>
                </a:lnTo>
                <a:lnTo>
                  <a:pt x="5305226" y="0"/>
                </a:lnTo>
                <a:lnTo>
                  <a:pt x="5969255" y="0"/>
                </a:lnTo>
                <a:lnTo>
                  <a:pt x="5969255" y="6858000"/>
                </a:lnTo>
                <a:lnTo>
                  <a:pt x="5305226" y="6858000"/>
                </a:lnTo>
                <a:lnTo>
                  <a:pt x="5305226" y="6869793"/>
                </a:lnTo>
                <a:lnTo>
                  <a:pt x="1489135" y="6869793"/>
                </a:lnTo>
                <a:lnTo>
                  <a:pt x="1436404" y="6822479"/>
                </a:lnTo>
                <a:cubicBezTo>
                  <a:pt x="564418" y="5999638"/>
                  <a:pt x="0" y="4686363"/>
                  <a:pt x="0" y="3206750"/>
                </a:cubicBezTo>
                <a:cubicBezTo>
                  <a:pt x="0" y="1960760"/>
                  <a:pt x="400252" y="832728"/>
                  <a:pt x="1047373" y="16193"/>
                </a:cubicBezTo>
                <a:close/>
              </a:path>
            </a:pathLst>
          </a:custGeom>
          <a:gradFill>
            <a:gsLst>
              <a:gs pos="0">
                <a:schemeClr val="tx1">
                  <a:alpha val="15000"/>
                </a:schemeClr>
              </a:gs>
              <a:gs pos="100000">
                <a:schemeClr val="tx1">
                  <a:alpha val="5000"/>
                </a:schemeClr>
              </a:gs>
            </a:gsLst>
            <a:lin ang="0" scaled="0"/>
          </a:gradFill>
          <a:ln w="25400" algn="ctr">
            <a:noFill/>
            <a:miter lim="800000"/>
            <a:headEnd/>
            <a:tailEnd/>
          </a:ln>
        </p:spPr>
        <p:txBody>
          <a:bodyPr wrap="square" lIns="90000" tIns="72000" rIns="90000" bIns="72000" rtlCol="0" anchor="ctr">
            <a:noAutofit/>
          </a:bodyP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4" name="Text Placeholder 3">
            <a:extLst>
              <a:ext uri="{FF2B5EF4-FFF2-40B4-BE49-F238E27FC236}">
                <a16:creationId xmlns:a16="http://schemas.microsoft.com/office/drawing/2014/main" id="{4782AE9A-9FCB-A5A4-7D72-AB611250DF63}"/>
              </a:ext>
            </a:extLst>
          </p:cNvPr>
          <p:cNvSpPr>
            <a:spLocks noGrp="1"/>
          </p:cNvSpPr>
          <p:nvPr>
            <p:ph type="body" sz="quarter" idx="10" hasCustomPrompt="1"/>
          </p:nvPr>
        </p:nvSpPr>
        <p:spPr>
          <a:xfrm>
            <a:off x="822960" y="518068"/>
            <a:ext cx="5735980" cy="655564"/>
          </a:xfrm>
        </p:spPr>
        <p:txBody>
          <a:bodyPr wrap="square">
            <a:spAutoFit/>
          </a:bodyPr>
          <a:lstStyle>
            <a:lvl1pPr>
              <a:lnSpc>
                <a:spcPct val="90000"/>
              </a:lnSpc>
              <a:spcBef>
                <a:spcPts val="0"/>
              </a:spcBef>
              <a:defRPr sz="2400" b="1">
                <a:solidFill>
                  <a:schemeClr val="tx1"/>
                </a:solidFill>
              </a:defRPr>
            </a:lvl1pPr>
            <a:lvl2pPr marL="0" indent="0">
              <a:spcBef>
                <a:spcPts val="0"/>
              </a:spcBef>
              <a:spcAft>
                <a:spcPts val="600"/>
              </a:spcAft>
              <a:buNone/>
              <a:defRPr sz="1600" b="0">
                <a:solidFill>
                  <a:schemeClr val="accent3"/>
                </a:solidFill>
              </a:defRPr>
            </a:lvl2pPr>
          </a:lstStyle>
          <a:p>
            <a:pPr lvl="1"/>
            <a:r>
              <a:rPr lang="en-US"/>
              <a:t>Breadcrumb</a:t>
            </a:r>
          </a:p>
          <a:p>
            <a:pPr lvl="0"/>
            <a:r>
              <a:rPr lang="en-US"/>
              <a:t>Headline</a:t>
            </a:r>
          </a:p>
        </p:txBody>
      </p:sp>
      <p:pic>
        <p:nvPicPr>
          <p:cNvPr id="6" name="Picture 5">
            <a:extLst>
              <a:ext uri="{FF2B5EF4-FFF2-40B4-BE49-F238E27FC236}">
                <a16:creationId xmlns:a16="http://schemas.microsoft.com/office/drawing/2014/main" id="{984EC54F-304C-8C6D-36E5-45F510921050}"/>
              </a:ext>
            </a:extLst>
          </p:cNvPr>
          <p:cNvPicPr>
            <a:picLocks noChangeAspect="1"/>
          </p:cNvPicPr>
          <p:nvPr userDrawn="1"/>
        </p:nvPicPr>
        <p:blipFill>
          <a:blip r:embed="rId2"/>
          <a:srcRect/>
          <a:stretch/>
        </p:blipFill>
        <p:spPr>
          <a:xfrm>
            <a:off x="6851058" y="3374064"/>
            <a:ext cx="5092637" cy="2925002"/>
          </a:xfrm>
          <a:prstGeom prst="rect">
            <a:avLst/>
          </a:prstGeom>
        </p:spPr>
      </p:pic>
      <p:pic>
        <p:nvPicPr>
          <p:cNvPr id="14" name="Picture 13">
            <a:extLst>
              <a:ext uri="{FF2B5EF4-FFF2-40B4-BE49-F238E27FC236}">
                <a16:creationId xmlns:a16="http://schemas.microsoft.com/office/drawing/2014/main" id="{4AC061B2-9375-B06F-25BB-77A9EB3CC3A8}"/>
              </a:ext>
            </a:extLst>
          </p:cNvPr>
          <p:cNvPicPr>
            <a:picLocks noChangeAspect="1"/>
          </p:cNvPicPr>
          <p:nvPr userDrawn="1"/>
        </p:nvPicPr>
        <p:blipFill>
          <a:blip r:embed="rId2"/>
          <a:srcRect/>
          <a:stretch/>
        </p:blipFill>
        <p:spPr>
          <a:xfrm>
            <a:off x="6417205" y="503999"/>
            <a:ext cx="4392017" cy="2522595"/>
          </a:xfrm>
          <a:prstGeom prst="rect">
            <a:avLst/>
          </a:prstGeom>
        </p:spPr>
      </p:pic>
      <p:sp>
        <p:nvSpPr>
          <p:cNvPr id="16" name="Picture Placeholder 15">
            <a:extLst>
              <a:ext uri="{FF2B5EF4-FFF2-40B4-BE49-F238E27FC236}">
                <a16:creationId xmlns:a16="http://schemas.microsoft.com/office/drawing/2014/main" id="{93FE69C8-A317-6FCD-8003-580CAB9E9812}"/>
              </a:ext>
            </a:extLst>
          </p:cNvPr>
          <p:cNvSpPr>
            <a:spLocks noGrp="1"/>
          </p:cNvSpPr>
          <p:nvPr>
            <p:ph type="pic" sz="quarter" idx="11"/>
          </p:nvPr>
        </p:nvSpPr>
        <p:spPr>
          <a:xfrm>
            <a:off x="7355431" y="3412988"/>
            <a:ext cx="4078224" cy="2670048"/>
          </a:xfrm>
          <a:prstGeom prst="round2SameRect">
            <a:avLst>
              <a:gd name="adj1" fmla="val 3822"/>
              <a:gd name="adj2" fmla="val 0"/>
            </a:avLst>
          </a:prstGeom>
          <a:solidFill>
            <a:schemeClr val="bg1"/>
          </a:solidFill>
          <a:ln>
            <a:solidFill>
              <a:schemeClr val="tx1"/>
            </a:solidFill>
          </a:ln>
        </p:spPr>
        <p:txBody>
          <a:bodyPr anchor="ctr" anchorCtr="0"/>
          <a:lstStyle>
            <a:lvl1pPr algn="ctr">
              <a:defRPr/>
            </a:lvl1pPr>
          </a:lstStyle>
          <a:p>
            <a:endParaRPr lang="en-US"/>
          </a:p>
        </p:txBody>
      </p:sp>
      <p:sp>
        <p:nvSpPr>
          <p:cNvPr id="17" name="Picture Placeholder 15">
            <a:extLst>
              <a:ext uri="{FF2B5EF4-FFF2-40B4-BE49-F238E27FC236}">
                <a16:creationId xmlns:a16="http://schemas.microsoft.com/office/drawing/2014/main" id="{56988C7B-8317-A981-69F6-A0F5BF741778}"/>
              </a:ext>
            </a:extLst>
          </p:cNvPr>
          <p:cNvSpPr>
            <a:spLocks noGrp="1"/>
          </p:cNvSpPr>
          <p:nvPr>
            <p:ph type="pic" sz="quarter" idx="12"/>
          </p:nvPr>
        </p:nvSpPr>
        <p:spPr>
          <a:xfrm>
            <a:off x="6851058" y="535150"/>
            <a:ext cx="3511296" cy="2304288"/>
          </a:xfrm>
          <a:prstGeom prst="round2SameRect">
            <a:avLst>
              <a:gd name="adj1" fmla="val 3822"/>
              <a:gd name="adj2" fmla="val 0"/>
            </a:avLst>
          </a:prstGeom>
          <a:solidFill>
            <a:schemeClr val="bg1"/>
          </a:solidFill>
          <a:ln>
            <a:solidFill>
              <a:schemeClr val="tx1"/>
            </a:solidFill>
          </a:ln>
        </p:spPr>
        <p:txBody>
          <a:bodyPr anchor="ctr" anchorCtr="0"/>
          <a:lstStyle>
            <a:lvl1pPr algn="ctr">
              <a:defRPr/>
            </a:lvl1pPr>
          </a:lstStyle>
          <a:p>
            <a:endParaRPr lang="en-US"/>
          </a:p>
        </p:txBody>
      </p:sp>
      <p:sp>
        <p:nvSpPr>
          <p:cNvPr id="19" name="Text Placeholder 18">
            <a:extLst>
              <a:ext uri="{FF2B5EF4-FFF2-40B4-BE49-F238E27FC236}">
                <a16:creationId xmlns:a16="http://schemas.microsoft.com/office/drawing/2014/main" id="{4B1EAD32-705A-658E-72A4-14CBFA555354}"/>
              </a:ext>
            </a:extLst>
          </p:cNvPr>
          <p:cNvSpPr>
            <a:spLocks noGrp="1"/>
          </p:cNvSpPr>
          <p:nvPr>
            <p:ph type="body" sz="quarter" idx="13" hasCustomPrompt="1"/>
          </p:nvPr>
        </p:nvSpPr>
        <p:spPr>
          <a:xfrm>
            <a:off x="822960" y="1524000"/>
            <a:ext cx="4402183" cy="4735512"/>
          </a:xfrm>
        </p:spPr>
        <p:txBody>
          <a:bodyPr anchor="ctr" anchorCtr="0">
            <a:noAutofit/>
          </a:bodyPr>
          <a:lstStyle>
            <a:lvl1pPr>
              <a:spcBef>
                <a:spcPts val="2000"/>
              </a:spcBef>
              <a:spcAft>
                <a:spcPts val="1000"/>
              </a:spcAft>
              <a:defRPr sz="1400"/>
            </a:lvl1pPr>
            <a:lvl2pPr marL="201168">
              <a:spcBef>
                <a:spcPts val="0"/>
              </a:spcBef>
              <a:spcAft>
                <a:spcPts val="800"/>
              </a:spcAft>
              <a:defRPr sz="1400"/>
            </a:lvl2pPr>
            <a:lvl3pPr marL="0" indent="0">
              <a:spcBef>
                <a:spcPts val="1000"/>
              </a:spcBef>
              <a:buNone/>
              <a:defRPr sz="1600" b="1"/>
            </a:lvl3pPr>
          </a:lstStyle>
          <a:p>
            <a:pPr lvl="0"/>
            <a:r>
              <a:rPr lang="en-US"/>
              <a:t>Body</a:t>
            </a:r>
          </a:p>
          <a:p>
            <a:pPr lvl="1"/>
            <a:r>
              <a:rPr lang="en-US"/>
              <a:t>Bullet</a:t>
            </a:r>
          </a:p>
        </p:txBody>
      </p:sp>
      <p:sp>
        <p:nvSpPr>
          <p:cNvPr id="5" name="Rectangle 4">
            <a:extLst>
              <a:ext uri="{FF2B5EF4-FFF2-40B4-BE49-F238E27FC236}">
                <a16:creationId xmlns:a16="http://schemas.microsoft.com/office/drawing/2014/main" id="{E1A1BF60-2F65-262E-C58F-3F43CA5C21B4}"/>
              </a:ext>
            </a:extLst>
          </p:cNvPr>
          <p:cNvSpPr/>
          <p:nvPr userDrawn="1"/>
        </p:nvSpPr>
        <p:spPr bwMode="gray">
          <a:xfrm>
            <a:off x="0" y="542923"/>
            <a:ext cx="675861" cy="904631"/>
          </a:xfrm>
          <a:prstGeom prst="rect">
            <a:avLst/>
          </a:prstGeom>
          <a:solidFill>
            <a:schemeClr val="bg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7" name="Freeform 6">
            <a:extLst>
              <a:ext uri="{FF2B5EF4-FFF2-40B4-BE49-F238E27FC236}">
                <a16:creationId xmlns:a16="http://schemas.microsoft.com/office/drawing/2014/main" id="{5ED6E3D8-0011-C4E6-14F5-60FECAEE6725}"/>
              </a:ext>
            </a:extLst>
          </p:cNvPr>
          <p:cNvSpPr/>
          <p:nvPr userDrawn="1"/>
        </p:nvSpPr>
        <p:spPr bwMode="gray">
          <a:xfrm>
            <a:off x="1" y="540422"/>
            <a:ext cx="485613" cy="907133"/>
          </a:xfrm>
          <a:custGeom>
            <a:avLst/>
            <a:gdLst>
              <a:gd name="connsiteX0" fmla="*/ 0 w 485613"/>
              <a:gd name="connsiteY0" fmla="*/ 0 h 907133"/>
              <a:gd name="connsiteX1" fmla="*/ 380022 w 485613"/>
              <a:gd name="connsiteY1" fmla="*/ 0 h 907133"/>
              <a:gd name="connsiteX2" fmla="*/ 402678 w 485613"/>
              <a:gd name="connsiteY2" fmla="*/ 41772 h 907133"/>
              <a:gd name="connsiteX3" fmla="*/ 485613 w 485613"/>
              <a:gd name="connsiteY3" fmla="*/ 454816 h 907133"/>
              <a:gd name="connsiteX4" fmla="*/ 402678 w 485613"/>
              <a:gd name="connsiteY4" fmla="*/ 867860 h 907133"/>
              <a:gd name="connsiteX5" fmla="*/ 381378 w 485613"/>
              <a:gd name="connsiteY5" fmla="*/ 907133 h 907133"/>
              <a:gd name="connsiteX6" fmla="*/ 0 w 485613"/>
              <a:gd name="connsiteY6" fmla="*/ 907133 h 90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613" h="907133">
                <a:moveTo>
                  <a:pt x="0" y="0"/>
                </a:moveTo>
                <a:lnTo>
                  <a:pt x="380022" y="0"/>
                </a:lnTo>
                <a:lnTo>
                  <a:pt x="402678" y="41772"/>
                </a:lnTo>
                <a:cubicBezTo>
                  <a:pt x="455039" y="159678"/>
                  <a:pt x="485613" y="301815"/>
                  <a:pt x="485613" y="454816"/>
                </a:cubicBezTo>
                <a:cubicBezTo>
                  <a:pt x="485613" y="607817"/>
                  <a:pt x="455039" y="749954"/>
                  <a:pt x="402678" y="867860"/>
                </a:cubicBezTo>
                <a:lnTo>
                  <a:pt x="381378" y="907133"/>
                </a:lnTo>
                <a:lnTo>
                  <a:pt x="0" y="907133"/>
                </a:lnTo>
                <a:close/>
              </a:path>
            </a:pathLst>
          </a:custGeom>
          <a:gradFill>
            <a:gsLst>
              <a:gs pos="0">
                <a:schemeClr val="tx1">
                  <a:alpha val="0"/>
                </a:schemeClr>
              </a:gs>
              <a:gs pos="100000">
                <a:schemeClr val="tx1">
                  <a:alpha val="15000"/>
                </a:schemeClr>
              </a:gs>
            </a:gsLst>
            <a:lin ang="0" scaled="0"/>
          </a:gradFill>
          <a:ln w="25400" algn="ctr">
            <a:noFill/>
            <a:miter lim="800000"/>
            <a:headEnd/>
            <a:tailEnd/>
          </a:ln>
        </p:spPr>
        <p:txBody>
          <a:bodyPr wrap="square" lIns="90000" tIns="72000" rIns="90000" bIns="72000" rtlCol="0" anchor="ctr">
            <a:noAutofit/>
          </a:bodyP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48998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4000" y="1992922"/>
            <a:ext cx="5785846" cy="4343077"/>
          </a:xfrm>
        </p:spPr>
        <p:txBody>
          <a:bodyPr/>
          <a:lstStyle>
            <a:lvl1pPr>
              <a:defRPr sz="1800"/>
            </a:lvl1pPr>
            <a:lvl2pPr>
              <a:defRPr sz="1700"/>
            </a:lvl2pPr>
            <a:lvl3pPr>
              <a:defRPr sz="1600"/>
            </a:lvl3pPr>
            <a:lvl4pPr marL="0" indent="0">
              <a:spcBef>
                <a:spcPts val="1800"/>
              </a:spcBef>
              <a:buNone/>
              <a:defRPr sz="1800" b="1">
                <a:solidFill>
                  <a:schemeClr val="accent3"/>
                </a:solidFill>
              </a:defRPr>
            </a:lvl4pPr>
          </a:lstStyle>
          <a:p>
            <a:pPr lvl="0"/>
            <a:r>
              <a:rPr lang="en-US" noProof="0"/>
              <a:t>Text</a:t>
            </a:r>
          </a:p>
          <a:p>
            <a:pPr lvl="1"/>
            <a:r>
              <a:rPr lang="en-US"/>
              <a:t>Bullet Level 1</a:t>
            </a:r>
          </a:p>
          <a:p>
            <a:pPr lvl="2"/>
            <a:r>
              <a:rPr lang="en-US"/>
              <a:t>Bullet Level 2</a:t>
            </a:r>
          </a:p>
          <a:p>
            <a:pPr lvl="3"/>
            <a:r>
              <a:rPr lang="en-US"/>
              <a:t>Subhead</a:t>
            </a:r>
          </a:p>
        </p:txBody>
      </p:sp>
      <p:sp>
        <p:nvSpPr>
          <p:cNvPr id="3" name="Title"/>
          <p:cNvSpPr>
            <a:spLocks noGrp="1"/>
          </p:cNvSpPr>
          <p:nvPr>
            <p:ph type="title" hasCustomPrompt="1"/>
          </p:nvPr>
        </p:nvSpPr>
        <p:spPr>
          <a:xfrm>
            <a:off x="504001" y="1028553"/>
            <a:ext cx="5785846" cy="369332"/>
          </a:xfrm>
        </p:spPr>
        <p:txBody>
          <a:bodyPr/>
          <a:lstStyle/>
          <a:p>
            <a:r>
              <a:rPr lang="en-US" noProof="0"/>
              <a:t>Headline</a:t>
            </a:r>
            <a:endParaRPr lang="en-US"/>
          </a:p>
        </p:txBody>
      </p:sp>
      <p:sp>
        <p:nvSpPr>
          <p:cNvPr id="2" name="TextBox 1">
            <a:extLst>
              <a:ext uri="{FF2B5EF4-FFF2-40B4-BE49-F238E27FC236}">
                <a16:creationId xmlns:a16="http://schemas.microsoft.com/office/drawing/2014/main" id="{BC789BC4-4223-070B-41C0-AEFDD80C09B1}"/>
              </a:ext>
            </a:extLst>
          </p:cNvPr>
          <p:cNvSpPr txBox="1"/>
          <p:nvPr userDrawn="1"/>
        </p:nvSpPr>
        <p:spPr>
          <a:xfrm>
            <a:off x="1" y="344774"/>
            <a:ext cx="2203938" cy="430887"/>
          </a:xfrm>
          <a:prstGeom prst="rect">
            <a:avLst/>
          </a:prstGeom>
          <a:solidFill>
            <a:schemeClr val="tx1"/>
          </a:solidFill>
        </p:spPr>
        <p:txBody>
          <a:bodyPr wrap="square" lIns="502920" tIns="91440" rIns="91440" bIns="91440" rtlCol="0">
            <a:spAutoFit/>
          </a:bodyPr>
          <a:lstStyle/>
          <a:p>
            <a:pPr fontAlgn="base">
              <a:spcBef>
                <a:spcPct val="50000"/>
              </a:spcBef>
              <a:spcAft>
                <a:spcPct val="0"/>
              </a:spcAft>
              <a:buClr>
                <a:srgbClr val="F0AB00"/>
              </a:buClr>
              <a:buSzPct val="80000"/>
            </a:pPr>
            <a:r>
              <a:rPr lang="en-US" sz="1600" b="1" kern="0">
                <a:solidFill>
                  <a:schemeClr val="bg1"/>
                </a:solidFill>
                <a:ea typeface="Arial Unicode MS" pitchFamily="34" charset="-128"/>
                <a:cs typeface="Arial Unicode MS" pitchFamily="34" charset="-128"/>
              </a:rPr>
              <a:t>CASE STUDY</a:t>
            </a:r>
          </a:p>
        </p:txBody>
      </p:sp>
      <p:sp>
        <p:nvSpPr>
          <p:cNvPr id="13" name="Picture Placeholder 12">
            <a:extLst>
              <a:ext uri="{FF2B5EF4-FFF2-40B4-BE49-F238E27FC236}">
                <a16:creationId xmlns:a16="http://schemas.microsoft.com/office/drawing/2014/main" id="{19A6C9BE-20DA-6879-ECDC-D24E3CF3930B}"/>
              </a:ext>
            </a:extLst>
          </p:cNvPr>
          <p:cNvSpPr>
            <a:spLocks noGrp="1"/>
          </p:cNvSpPr>
          <p:nvPr>
            <p:ph type="pic" sz="quarter" idx="11"/>
          </p:nvPr>
        </p:nvSpPr>
        <p:spPr bwMode="black">
          <a:xfrm>
            <a:off x="6409329" y="0"/>
            <a:ext cx="5785846" cy="6869793"/>
          </a:xfrm>
          <a:custGeom>
            <a:avLst/>
            <a:gdLst>
              <a:gd name="connsiteX0" fmla="*/ 830224 w 5785846"/>
              <a:gd name="connsiteY0" fmla="*/ 0 h 6869793"/>
              <a:gd name="connsiteX1" fmla="*/ 4070261 w 5785846"/>
              <a:gd name="connsiteY1" fmla="*/ 0 h 6869793"/>
              <a:gd name="connsiteX2" fmla="*/ 4129464 w 5785846"/>
              <a:gd name="connsiteY2" fmla="*/ 0 h 6869793"/>
              <a:gd name="connsiteX3" fmla="*/ 4149370 w 5785846"/>
              <a:gd name="connsiteY3" fmla="*/ 0 h 6869793"/>
              <a:gd name="connsiteX4" fmla="*/ 4668726 w 5785846"/>
              <a:gd name="connsiteY4" fmla="*/ 0 h 6869793"/>
              <a:gd name="connsiteX5" fmla="*/ 5785846 w 5785846"/>
              <a:gd name="connsiteY5" fmla="*/ 0 h 6869793"/>
              <a:gd name="connsiteX6" fmla="*/ 5785846 w 5785846"/>
              <a:gd name="connsiteY6" fmla="*/ 6858000 h 6869793"/>
              <a:gd name="connsiteX7" fmla="*/ 4668726 w 5785846"/>
              <a:gd name="connsiteY7" fmla="*/ 6858000 h 6869793"/>
              <a:gd name="connsiteX8" fmla="*/ 4149370 w 5785846"/>
              <a:gd name="connsiteY8" fmla="*/ 6858000 h 6869793"/>
              <a:gd name="connsiteX9" fmla="*/ 4149370 w 5785846"/>
              <a:gd name="connsiteY9" fmla="*/ 6869793 h 6869793"/>
              <a:gd name="connsiteX10" fmla="*/ 1164695 w 5785846"/>
              <a:gd name="connsiteY10" fmla="*/ 6869793 h 6869793"/>
              <a:gd name="connsiteX11" fmla="*/ 1123453 w 5785846"/>
              <a:gd name="connsiteY11" fmla="*/ 6822479 h 6869793"/>
              <a:gd name="connsiteX12" fmla="*/ 0 w 5785846"/>
              <a:gd name="connsiteY12" fmla="*/ 3206750 h 6869793"/>
              <a:gd name="connsiteX13" fmla="*/ 819181 w 5785846"/>
              <a:gd name="connsiteY13" fmla="*/ 16193 h 686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5846" h="6869793">
                <a:moveTo>
                  <a:pt x="830224" y="0"/>
                </a:moveTo>
                <a:lnTo>
                  <a:pt x="4070261" y="0"/>
                </a:lnTo>
                <a:lnTo>
                  <a:pt x="4129464" y="0"/>
                </a:lnTo>
                <a:lnTo>
                  <a:pt x="4149370" y="0"/>
                </a:lnTo>
                <a:lnTo>
                  <a:pt x="4668726" y="0"/>
                </a:lnTo>
                <a:lnTo>
                  <a:pt x="5785846" y="0"/>
                </a:lnTo>
                <a:lnTo>
                  <a:pt x="5785846" y="6858000"/>
                </a:lnTo>
                <a:lnTo>
                  <a:pt x="4668726" y="6858000"/>
                </a:lnTo>
                <a:lnTo>
                  <a:pt x="4149370" y="6858000"/>
                </a:lnTo>
                <a:lnTo>
                  <a:pt x="4149370" y="6869793"/>
                </a:lnTo>
                <a:lnTo>
                  <a:pt x="1164695" y="6869793"/>
                </a:lnTo>
                <a:lnTo>
                  <a:pt x="1123453" y="6822479"/>
                </a:lnTo>
                <a:cubicBezTo>
                  <a:pt x="441448" y="5999638"/>
                  <a:pt x="0" y="4686363"/>
                  <a:pt x="0" y="3206750"/>
                </a:cubicBezTo>
                <a:cubicBezTo>
                  <a:pt x="0" y="1960760"/>
                  <a:pt x="313049" y="832728"/>
                  <a:pt x="819181" y="16193"/>
                </a:cubicBezTo>
                <a:close/>
              </a:path>
            </a:pathLst>
          </a:custGeom>
          <a:solidFill>
            <a:schemeClr val="bg1">
              <a:lumMod val="95000"/>
            </a:schemeClr>
          </a:solidFill>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15481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12936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86105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102628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731521" y="1645920"/>
            <a:ext cx="1074928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731520" y="731520"/>
            <a:ext cx="1074928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55316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77935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18220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429099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9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62EF80-ED78-484B-AC34-B314C73F9091}"/>
              </a:ext>
            </a:extLst>
          </p:cNvPr>
          <p:cNvSpPr txBox="1"/>
          <p:nvPr userDrawn="1"/>
        </p:nvSpPr>
        <p:spPr>
          <a:xfrm>
            <a:off x="503238" y="1466850"/>
            <a:ext cx="4391247" cy="84638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5500" b="1" kern="0">
                <a:ea typeface="Arial Unicode MS" pitchFamily="34" charset="-128"/>
                <a:cs typeface="Arial Unicode MS" pitchFamily="34" charset="-128"/>
              </a:rPr>
              <a:t>Thank you.</a:t>
            </a:r>
          </a:p>
        </p:txBody>
      </p:sp>
      <p:pic>
        <p:nvPicPr>
          <p:cNvPr id="325283293" name="SAP Logo Placeholder" descr="{&quot;templafy&quot;:{&quot;id&quot;:&quot;94101f9c-1eb0-447a-a979-fe9dc7872e7b&quot;}}"/>
          <p:cNvPicPr>
            <a:picLocks noChangeAspect="1"/>
          </p:cNvPicPr>
          <p:nvPr/>
        </p:nvPicPr>
        <p:blipFill>
          <a:blip r:embed="rId2"/>
          <a:stretch>
            <a:fillRect/>
          </a:stretch>
        </p:blipFill>
        <p:spPr>
          <a:xfrm>
            <a:off x="9509760" y="5797296"/>
            <a:ext cx="2208436" cy="532020"/>
          </a:xfrm>
          <a:prstGeom prst="rect">
            <a:avLst/>
          </a:prstGeom>
        </p:spPr>
      </p:pic>
      <p:pic>
        <p:nvPicPr>
          <p:cNvPr id="1908468798" name="Acquired Company Logo Placeholder" descr="{&quot;templafy&quot;:{&quot;id&quot;:&quot;4211c5f4-77a0-4f59-b441-5f3901506698&quot;}}" hidden="1"/>
          <p:cNvPicPr>
            <a:picLocks noChangeAspect="1"/>
          </p:cNvPicPr>
          <p:nvPr/>
        </p:nvPicPr>
        <p:blipFill>
          <a:blip r:embed="rId3"/>
          <a:stretch>
            <a:fillRect/>
          </a:stretch>
        </p:blipFill>
        <p:spPr>
          <a:xfrm>
            <a:off x="504000" y="522453"/>
            <a:ext cx="4125924" cy="266010"/>
          </a:xfrm>
          <a:prstGeom prst="rect">
            <a:avLst/>
          </a:prstGeom>
        </p:spPr>
      </p:pic>
      <p:sp>
        <p:nvSpPr>
          <p:cNvPr id="10" name="TextBox 9">
            <a:extLst>
              <a:ext uri="{FF2B5EF4-FFF2-40B4-BE49-F238E27FC236}">
                <a16:creationId xmlns:a16="http://schemas.microsoft.com/office/drawing/2014/main" id="{433C5639-DDA2-864A-9DC3-7FC80AC852D5}"/>
              </a:ext>
            </a:extLst>
          </p:cNvPr>
          <p:cNvSpPr txBox="1"/>
          <p:nvPr userDrawn="1"/>
        </p:nvSpPr>
        <p:spPr>
          <a:xfrm>
            <a:off x="503238" y="2905125"/>
            <a:ext cx="1837041" cy="246221"/>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lang="en-US" sz="1600"/>
              <a:t>Contact information:</a:t>
            </a:r>
          </a:p>
        </p:txBody>
      </p:sp>
      <p:sp>
        <p:nvSpPr>
          <p:cNvPr id="9" name="Copyright Placeholder" descr="{&quot;templafy&quot;:{&quot;id&quot;:&quot;ba9fff8e-a26f-4604-9418-39eec7243848&quot;}}">
            <a:extLst>
              <a:ext uri="{FF2B5EF4-FFF2-40B4-BE49-F238E27FC236}">
                <a16:creationId xmlns:a16="http://schemas.microsoft.com/office/drawing/2014/main" id="{EDAF1AF5-D568-20CC-6052-F655D86F5486}"/>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a:t>© 2022 SAP SE or an SAP affiliate company. All rights reserved. See Legal Notice on www.sap.com/legal-notice for use terms, disclaimers, disclosures, or restrictions related to SAP Materials for general audiences.</a:t>
            </a:r>
          </a:p>
        </p:txBody>
      </p:sp>
    </p:spTree>
    <p:extLst>
      <p:ext uri="{BB962C8B-B14F-4D97-AF65-F5344CB8AC3E}">
        <p14:creationId xmlns:p14="http://schemas.microsoft.com/office/powerpoint/2010/main" val="592260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257312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83141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425139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50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103.xml"/><Relationship Id="rId21" Type="http://schemas.openxmlformats.org/officeDocument/2006/relationships/tags" Target="../tags/tag7.xml"/><Relationship Id="rId42" Type="http://schemas.openxmlformats.org/officeDocument/2006/relationships/tags" Target="../tags/tag28.xml"/><Relationship Id="rId63" Type="http://schemas.openxmlformats.org/officeDocument/2006/relationships/tags" Target="../tags/tag49.xml"/><Relationship Id="rId84" Type="http://schemas.openxmlformats.org/officeDocument/2006/relationships/tags" Target="../tags/tag70.xml"/><Relationship Id="rId16" Type="http://schemas.openxmlformats.org/officeDocument/2006/relationships/tags" Target="../tags/tag2.xml"/><Relationship Id="rId107" Type="http://schemas.openxmlformats.org/officeDocument/2006/relationships/tags" Target="../tags/tag93.xml"/><Relationship Id="rId11" Type="http://schemas.openxmlformats.org/officeDocument/2006/relationships/slideLayout" Target="../slideLayouts/slideLayout11.xml"/><Relationship Id="rId32" Type="http://schemas.openxmlformats.org/officeDocument/2006/relationships/tags" Target="../tags/tag18.xml"/><Relationship Id="rId37" Type="http://schemas.openxmlformats.org/officeDocument/2006/relationships/tags" Target="../tags/tag23.xml"/><Relationship Id="rId53" Type="http://schemas.openxmlformats.org/officeDocument/2006/relationships/tags" Target="../tags/tag39.xml"/><Relationship Id="rId58" Type="http://schemas.openxmlformats.org/officeDocument/2006/relationships/tags" Target="../tags/tag44.xml"/><Relationship Id="rId74" Type="http://schemas.openxmlformats.org/officeDocument/2006/relationships/tags" Target="../tags/tag60.xml"/><Relationship Id="rId79" Type="http://schemas.openxmlformats.org/officeDocument/2006/relationships/tags" Target="../tags/tag65.xml"/><Relationship Id="rId102" Type="http://schemas.openxmlformats.org/officeDocument/2006/relationships/tags" Target="../tags/tag88.xml"/><Relationship Id="rId123" Type="http://schemas.openxmlformats.org/officeDocument/2006/relationships/tags" Target="../tags/tag109.xml"/><Relationship Id="rId128" Type="http://schemas.openxmlformats.org/officeDocument/2006/relationships/tags" Target="../tags/tag114.xml"/><Relationship Id="rId5" Type="http://schemas.openxmlformats.org/officeDocument/2006/relationships/slideLayout" Target="../slideLayouts/slideLayout5.xml"/><Relationship Id="rId90" Type="http://schemas.openxmlformats.org/officeDocument/2006/relationships/tags" Target="../tags/tag76.xml"/><Relationship Id="rId95" Type="http://schemas.openxmlformats.org/officeDocument/2006/relationships/tags" Target="../tags/tag81.xml"/><Relationship Id="rId22" Type="http://schemas.openxmlformats.org/officeDocument/2006/relationships/tags" Target="../tags/tag8.xml"/><Relationship Id="rId27" Type="http://schemas.openxmlformats.org/officeDocument/2006/relationships/tags" Target="../tags/tag13.xml"/><Relationship Id="rId43" Type="http://schemas.openxmlformats.org/officeDocument/2006/relationships/tags" Target="../tags/tag29.xml"/><Relationship Id="rId48" Type="http://schemas.openxmlformats.org/officeDocument/2006/relationships/tags" Target="../tags/tag34.xml"/><Relationship Id="rId64" Type="http://schemas.openxmlformats.org/officeDocument/2006/relationships/tags" Target="../tags/tag50.xml"/><Relationship Id="rId69" Type="http://schemas.openxmlformats.org/officeDocument/2006/relationships/tags" Target="../tags/tag55.xml"/><Relationship Id="rId113" Type="http://schemas.openxmlformats.org/officeDocument/2006/relationships/tags" Target="../tags/tag99.xml"/><Relationship Id="rId118" Type="http://schemas.openxmlformats.org/officeDocument/2006/relationships/tags" Target="../tags/tag104.xml"/><Relationship Id="rId134" Type="http://schemas.openxmlformats.org/officeDocument/2006/relationships/tags" Target="../tags/tag120.xml"/><Relationship Id="rId80" Type="http://schemas.openxmlformats.org/officeDocument/2006/relationships/tags" Target="../tags/tag66.xml"/><Relationship Id="rId85" Type="http://schemas.openxmlformats.org/officeDocument/2006/relationships/tags" Target="../tags/tag71.xml"/><Relationship Id="rId12" Type="http://schemas.openxmlformats.org/officeDocument/2006/relationships/slideLayout" Target="../slideLayouts/slideLayout12.xml"/><Relationship Id="rId17" Type="http://schemas.openxmlformats.org/officeDocument/2006/relationships/tags" Target="../tags/tag3.xml"/><Relationship Id="rId33" Type="http://schemas.openxmlformats.org/officeDocument/2006/relationships/tags" Target="../tags/tag19.xml"/><Relationship Id="rId38" Type="http://schemas.openxmlformats.org/officeDocument/2006/relationships/tags" Target="../tags/tag24.xml"/><Relationship Id="rId59" Type="http://schemas.openxmlformats.org/officeDocument/2006/relationships/tags" Target="../tags/tag45.xml"/><Relationship Id="rId103" Type="http://schemas.openxmlformats.org/officeDocument/2006/relationships/tags" Target="../tags/tag89.xml"/><Relationship Id="rId108" Type="http://schemas.openxmlformats.org/officeDocument/2006/relationships/tags" Target="../tags/tag94.xml"/><Relationship Id="rId124" Type="http://schemas.openxmlformats.org/officeDocument/2006/relationships/tags" Target="../tags/tag110.xml"/><Relationship Id="rId129" Type="http://schemas.openxmlformats.org/officeDocument/2006/relationships/tags" Target="../tags/tag115.xml"/><Relationship Id="rId54" Type="http://schemas.openxmlformats.org/officeDocument/2006/relationships/tags" Target="../tags/tag40.xml"/><Relationship Id="rId70" Type="http://schemas.openxmlformats.org/officeDocument/2006/relationships/tags" Target="../tags/tag56.xml"/><Relationship Id="rId75" Type="http://schemas.openxmlformats.org/officeDocument/2006/relationships/tags" Target="../tags/tag61.xml"/><Relationship Id="rId91" Type="http://schemas.openxmlformats.org/officeDocument/2006/relationships/tags" Target="../tags/tag77.xml"/><Relationship Id="rId96" Type="http://schemas.openxmlformats.org/officeDocument/2006/relationships/tags" Target="../tags/tag82.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tags" Target="../tags/tag9.xml"/><Relationship Id="rId28" Type="http://schemas.openxmlformats.org/officeDocument/2006/relationships/tags" Target="../tags/tag14.xml"/><Relationship Id="rId49" Type="http://schemas.openxmlformats.org/officeDocument/2006/relationships/tags" Target="../tags/tag35.xml"/><Relationship Id="rId114" Type="http://schemas.openxmlformats.org/officeDocument/2006/relationships/tags" Target="../tags/tag100.xml"/><Relationship Id="rId119" Type="http://schemas.openxmlformats.org/officeDocument/2006/relationships/tags" Target="../tags/tag105.xml"/><Relationship Id="rId44" Type="http://schemas.openxmlformats.org/officeDocument/2006/relationships/tags" Target="../tags/tag30.xml"/><Relationship Id="rId60" Type="http://schemas.openxmlformats.org/officeDocument/2006/relationships/tags" Target="../tags/tag46.xml"/><Relationship Id="rId65" Type="http://schemas.openxmlformats.org/officeDocument/2006/relationships/tags" Target="../tags/tag51.xml"/><Relationship Id="rId81" Type="http://schemas.openxmlformats.org/officeDocument/2006/relationships/tags" Target="../tags/tag67.xml"/><Relationship Id="rId86" Type="http://schemas.openxmlformats.org/officeDocument/2006/relationships/tags" Target="../tags/tag72.xml"/><Relationship Id="rId130" Type="http://schemas.openxmlformats.org/officeDocument/2006/relationships/tags" Target="../tags/tag116.xml"/><Relationship Id="rId135" Type="http://schemas.openxmlformats.org/officeDocument/2006/relationships/tags" Target="../tags/tag121.xml"/><Relationship Id="rId13" Type="http://schemas.openxmlformats.org/officeDocument/2006/relationships/slideLayout" Target="../slideLayouts/slideLayout13.xml"/><Relationship Id="rId18" Type="http://schemas.openxmlformats.org/officeDocument/2006/relationships/tags" Target="../tags/tag4.xml"/><Relationship Id="rId39" Type="http://schemas.openxmlformats.org/officeDocument/2006/relationships/tags" Target="../tags/tag25.xml"/><Relationship Id="rId109" Type="http://schemas.openxmlformats.org/officeDocument/2006/relationships/tags" Target="../tags/tag95.xml"/><Relationship Id="rId34" Type="http://schemas.openxmlformats.org/officeDocument/2006/relationships/tags" Target="../tags/tag20.xml"/><Relationship Id="rId50" Type="http://schemas.openxmlformats.org/officeDocument/2006/relationships/tags" Target="../tags/tag36.xml"/><Relationship Id="rId55" Type="http://schemas.openxmlformats.org/officeDocument/2006/relationships/tags" Target="../tags/tag41.xml"/><Relationship Id="rId76" Type="http://schemas.openxmlformats.org/officeDocument/2006/relationships/tags" Target="../tags/tag62.xml"/><Relationship Id="rId97" Type="http://schemas.openxmlformats.org/officeDocument/2006/relationships/tags" Target="../tags/tag83.xml"/><Relationship Id="rId104" Type="http://schemas.openxmlformats.org/officeDocument/2006/relationships/tags" Target="../tags/tag90.xml"/><Relationship Id="rId120" Type="http://schemas.openxmlformats.org/officeDocument/2006/relationships/tags" Target="../tags/tag106.xml"/><Relationship Id="rId125" Type="http://schemas.openxmlformats.org/officeDocument/2006/relationships/tags" Target="../tags/tag111.xml"/><Relationship Id="rId7" Type="http://schemas.openxmlformats.org/officeDocument/2006/relationships/slideLayout" Target="../slideLayouts/slideLayout7.xml"/><Relationship Id="rId71" Type="http://schemas.openxmlformats.org/officeDocument/2006/relationships/tags" Target="../tags/tag57.xml"/><Relationship Id="rId92" Type="http://schemas.openxmlformats.org/officeDocument/2006/relationships/tags" Target="../tags/tag78.xml"/><Relationship Id="rId2" Type="http://schemas.openxmlformats.org/officeDocument/2006/relationships/slideLayout" Target="../slideLayouts/slideLayout2.xml"/><Relationship Id="rId29" Type="http://schemas.openxmlformats.org/officeDocument/2006/relationships/tags" Target="../tags/tag15.xml"/><Relationship Id="rId24" Type="http://schemas.openxmlformats.org/officeDocument/2006/relationships/tags" Target="../tags/tag10.xml"/><Relationship Id="rId40" Type="http://schemas.openxmlformats.org/officeDocument/2006/relationships/tags" Target="../tags/tag26.xml"/><Relationship Id="rId45" Type="http://schemas.openxmlformats.org/officeDocument/2006/relationships/tags" Target="../tags/tag31.xml"/><Relationship Id="rId66" Type="http://schemas.openxmlformats.org/officeDocument/2006/relationships/tags" Target="../tags/tag52.xml"/><Relationship Id="rId87" Type="http://schemas.openxmlformats.org/officeDocument/2006/relationships/tags" Target="../tags/tag73.xml"/><Relationship Id="rId110" Type="http://schemas.openxmlformats.org/officeDocument/2006/relationships/tags" Target="../tags/tag96.xml"/><Relationship Id="rId115" Type="http://schemas.openxmlformats.org/officeDocument/2006/relationships/tags" Target="../tags/tag101.xml"/><Relationship Id="rId131" Type="http://schemas.openxmlformats.org/officeDocument/2006/relationships/tags" Target="../tags/tag117.xml"/><Relationship Id="rId136" Type="http://schemas.openxmlformats.org/officeDocument/2006/relationships/tags" Target="../tags/tag122.xml"/><Relationship Id="rId61" Type="http://schemas.openxmlformats.org/officeDocument/2006/relationships/tags" Target="../tags/tag47.xml"/><Relationship Id="rId82" Type="http://schemas.openxmlformats.org/officeDocument/2006/relationships/tags" Target="../tags/tag68.xml"/><Relationship Id="rId19" Type="http://schemas.openxmlformats.org/officeDocument/2006/relationships/tags" Target="../tags/tag5.xml"/><Relationship Id="rId14" Type="http://schemas.openxmlformats.org/officeDocument/2006/relationships/theme" Target="../theme/theme1.xml"/><Relationship Id="rId30" Type="http://schemas.openxmlformats.org/officeDocument/2006/relationships/tags" Target="../tags/tag16.xml"/><Relationship Id="rId35" Type="http://schemas.openxmlformats.org/officeDocument/2006/relationships/tags" Target="../tags/tag21.xml"/><Relationship Id="rId56" Type="http://schemas.openxmlformats.org/officeDocument/2006/relationships/tags" Target="../tags/tag42.xml"/><Relationship Id="rId77" Type="http://schemas.openxmlformats.org/officeDocument/2006/relationships/tags" Target="../tags/tag63.xml"/><Relationship Id="rId100" Type="http://schemas.openxmlformats.org/officeDocument/2006/relationships/tags" Target="../tags/tag86.xml"/><Relationship Id="rId105" Type="http://schemas.openxmlformats.org/officeDocument/2006/relationships/tags" Target="../tags/tag91.xml"/><Relationship Id="rId126" Type="http://schemas.openxmlformats.org/officeDocument/2006/relationships/tags" Target="../tags/tag112.xml"/><Relationship Id="rId8" Type="http://schemas.openxmlformats.org/officeDocument/2006/relationships/slideLayout" Target="../slideLayouts/slideLayout8.xml"/><Relationship Id="rId51" Type="http://schemas.openxmlformats.org/officeDocument/2006/relationships/tags" Target="../tags/tag37.xml"/><Relationship Id="rId72" Type="http://schemas.openxmlformats.org/officeDocument/2006/relationships/tags" Target="../tags/tag58.xml"/><Relationship Id="rId93" Type="http://schemas.openxmlformats.org/officeDocument/2006/relationships/tags" Target="../tags/tag79.xml"/><Relationship Id="rId98" Type="http://schemas.openxmlformats.org/officeDocument/2006/relationships/tags" Target="../tags/tag84.xml"/><Relationship Id="rId121" Type="http://schemas.openxmlformats.org/officeDocument/2006/relationships/tags" Target="../tags/tag107.xml"/><Relationship Id="rId3" Type="http://schemas.openxmlformats.org/officeDocument/2006/relationships/slideLayout" Target="../slideLayouts/slideLayout3.xml"/><Relationship Id="rId25" Type="http://schemas.openxmlformats.org/officeDocument/2006/relationships/tags" Target="../tags/tag11.xml"/><Relationship Id="rId46" Type="http://schemas.openxmlformats.org/officeDocument/2006/relationships/tags" Target="../tags/tag32.xml"/><Relationship Id="rId67" Type="http://schemas.openxmlformats.org/officeDocument/2006/relationships/tags" Target="../tags/tag53.xml"/><Relationship Id="rId116" Type="http://schemas.openxmlformats.org/officeDocument/2006/relationships/tags" Target="../tags/tag102.xml"/><Relationship Id="rId137" Type="http://schemas.openxmlformats.org/officeDocument/2006/relationships/tags" Target="../tags/tag123.xml"/><Relationship Id="rId20" Type="http://schemas.openxmlformats.org/officeDocument/2006/relationships/tags" Target="../tags/tag6.xml"/><Relationship Id="rId41" Type="http://schemas.openxmlformats.org/officeDocument/2006/relationships/tags" Target="../tags/tag27.xml"/><Relationship Id="rId62" Type="http://schemas.openxmlformats.org/officeDocument/2006/relationships/tags" Target="../tags/tag48.xml"/><Relationship Id="rId83" Type="http://schemas.openxmlformats.org/officeDocument/2006/relationships/tags" Target="../tags/tag69.xml"/><Relationship Id="rId88" Type="http://schemas.openxmlformats.org/officeDocument/2006/relationships/tags" Target="../tags/tag74.xml"/><Relationship Id="rId111" Type="http://schemas.openxmlformats.org/officeDocument/2006/relationships/tags" Target="../tags/tag97.xml"/><Relationship Id="rId132" Type="http://schemas.openxmlformats.org/officeDocument/2006/relationships/tags" Target="../tags/tag118.xml"/><Relationship Id="rId15" Type="http://schemas.openxmlformats.org/officeDocument/2006/relationships/tags" Target="../tags/tag1.xml"/><Relationship Id="rId36" Type="http://schemas.openxmlformats.org/officeDocument/2006/relationships/tags" Target="../tags/tag22.xml"/><Relationship Id="rId57" Type="http://schemas.openxmlformats.org/officeDocument/2006/relationships/tags" Target="../tags/tag43.xml"/><Relationship Id="rId106" Type="http://schemas.openxmlformats.org/officeDocument/2006/relationships/tags" Target="../tags/tag92.xml"/><Relationship Id="rId127" Type="http://schemas.openxmlformats.org/officeDocument/2006/relationships/tags" Target="../tags/tag113.xml"/><Relationship Id="rId10" Type="http://schemas.openxmlformats.org/officeDocument/2006/relationships/slideLayout" Target="../slideLayouts/slideLayout10.xml"/><Relationship Id="rId31" Type="http://schemas.openxmlformats.org/officeDocument/2006/relationships/tags" Target="../tags/tag17.xml"/><Relationship Id="rId52" Type="http://schemas.openxmlformats.org/officeDocument/2006/relationships/tags" Target="../tags/tag38.xml"/><Relationship Id="rId73" Type="http://schemas.openxmlformats.org/officeDocument/2006/relationships/tags" Target="../tags/tag59.xml"/><Relationship Id="rId78" Type="http://schemas.openxmlformats.org/officeDocument/2006/relationships/tags" Target="../tags/tag64.xml"/><Relationship Id="rId94" Type="http://schemas.openxmlformats.org/officeDocument/2006/relationships/tags" Target="../tags/tag80.xml"/><Relationship Id="rId99" Type="http://schemas.openxmlformats.org/officeDocument/2006/relationships/tags" Target="../tags/tag85.xml"/><Relationship Id="rId101" Type="http://schemas.openxmlformats.org/officeDocument/2006/relationships/tags" Target="../tags/tag87.xml"/><Relationship Id="rId122" Type="http://schemas.openxmlformats.org/officeDocument/2006/relationships/tags" Target="../tags/tag108.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ags" Target="../tags/tag12.xml"/><Relationship Id="rId47" Type="http://schemas.openxmlformats.org/officeDocument/2006/relationships/tags" Target="../tags/tag33.xml"/><Relationship Id="rId68" Type="http://schemas.openxmlformats.org/officeDocument/2006/relationships/tags" Target="../tags/tag54.xml"/><Relationship Id="rId89" Type="http://schemas.openxmlformats.org/officeDocument/2006/relationships/tags" Target="../tags/tag75.xml"/><Relationship Id="rId112" Type="http://schemas.openxmlformats.org/officeDocument/2006/relationships/tags" Target="../tags/tag98.xml"/><Relationship Id="rId133" Type="http://schemas.openxmlformats.org/officeDocument/2006/relationships/tags" Target="../tags/tag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117" Type="http://schemas.openxmlformats.org/officeDocument/2006/relationships/tags" Target="../tags/tag222.xml"/><Relationship Id="rId21" Type="http://schemas.openxmlformats.org/officeDocument/2006/relationships/tags" Target="../tags/tag126.xml"/><Relationship Id="rId42" Type="http://schemas.openxmlformats.org/officeDocument/2006/relationships/tags" Target="../tags/tag147.xml"/><Relationship Id="rId63" Type="http://schemas.openxmlformats.org/officeDocument/2006/relationships/tags" Target="../tags/tag168.xml"/><Relationship Id="rId84" Type="http://schemas.openxmlformats.org/officeDocument/2006/relationships/tags" Target="../tags/tag189.xml"/><Relationship Id="rId138" Type="http://schemas.openxmlformats.org/officeDocument/2006/relationships/tags" Target="../tags/tag243.xml"/><Relationship Id="rId107" Type="http://schemas.openxmlformats.org/officeDocument/2006/relationships/tags" Target="../tags/tag212.xml"/><Relationship Id="rId11" Type="http://schemas.openxmlformats.org/officeDocument/2006/relationships/slideLayout" Target="../slideLayouts/slideLayout48.xml"/><Relationship Id="rId32" Type="http://schemas.openxmlformats.org/officeDocument/2006/relationships/tags" Target="../tags/tag137.xml"/><Relationship Id="rId37" Type="http://schemas.openxmlformats.org/officeDocument/2006/relationships/tags" Target="../tags/tag142.xml"/><Relationship Id="rId53" Type="http://schemas.openxmlformats.org/officeDocument/2006/relationships/tags" Target="../tags/tag158.xml"/><Relationship Id="rId58" Type="http://schemas.openxmlformats.org/officeDocument/2006/relationships/tags" Target="../tags/tag163.xml"/><Relationship Id="rId74" Type="http://schemas.openxmlformats.org/officeDocument/2006/relationships/tags" Target="../tags/tag179.xml"/><Relationship Id="rId79" Type="http://schemas.openxmlformats.org/officeDocument/2006/relationships/tags" Target="../tags/tag184.xml"/><Relationship Id="rId102" Type="http://schemas.openxmlformats.org/officeDocument/2006/relationships/tags" Target="../tags/tag207.xml"/><Relationship Id="rId123" Type="http://schemas.openxmlformats.org/officeDocument/2006/relationships/tags" Target="../tags/tag228.xml"/><Relationship Id="rId128" Type="http://schemas.openxmlformats.org/officeDocument/2006/relationships/tags" Target="../tags/tag233.xml"/><Relationship Id="rId5" Type="http://schemas.openxmlformats.org/officeDocument/2006/relationships/slideLayout" Target="../slideLayouts/slideLayout42.xml"/><Relationship Id="rId90" Type="http://schemas.openxmlformats.org/officeDocument/2006/relationships/tags" Target="../tags/tag195.xml"/><Relationship Id="rId95" Type="http://schemas.openxmlformats.org/officeDocument/2006/relationships/tags" Target="../tags/tag200.xml"/><Relationship Id="rId22" Type="http://schemas.openxmlformats.org/officeDocument/2006/relationships/tags" Target="../tags/tag127.xml"/><Relationship Id="rId27" Type="http://schemas.openxmlformats.org/officeDocument/2006/relationships/tags" Target="../tags/tag132.xml"/><Relationship Id="rId43" Type="http://schemas.openxmlformats.org/officeDocument/2006/relationships/tags" Target="../tags/tag148.xml"/><Relationship Id="rId48" Type="http://schemas.openxmlformats.org/officeDocument/2006/relationships/tags" Target="../tags/tag153.xml"/><Relationship Id="rId64" Type="http://schemas.openxmlformats.org/officeDocument/2006/relationships/tags" Target="../tags/tag169.xml"/><Relationship Id="rId69" Type="http://schemas.openxmlformats.org/officeDocument/2006/relationships/tags" Target="../tags/tag174.xml"/><Relationship Id="rId113" Type="http://schemas.openxmlformats.org/officeDocument/2006/relationships/tags" Target="../tags/tag218.xml"/><Relationship Id="rId118" Type="http://schemas.openxmlformats.org/officeDocument/2006/relationships/tags" Target="../tags/tag223.xml"/><Relationship Id="rId134" Type="http://schemas.openxmlformats.org/officeDocument/2006/relationships/tags" Target="../tags/tag239.xml"/><Relationship Id="rId139" Type="http://schemas.openxmlformats.org/officeDocument/2006/relationships/tags" Target="../tags/tag244.xml"/><Relationship Id="rId80" Type="http://schemas.openxmlformats.org/officeDocument/2006/relationships/tags" Target="../tags/tag185.xml"/><Relationship Id="rId85" Type="http://schemas.openxmlformats.org/officeDocument/2006/relationships/tags" Target="../tags/tag19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33" Type="http://schemas.openxmlformats.org/officeDocument/2006/relationships/tags" Target="../tags/tag138.xml"/><Relationship Id="rId38" Type="http://schemas.openxmlformats.org/officeDocument/2006/relationships/tags" Target="../tags/tag143.xml"/><Relationship Id="rId59" Type="http://schemas.openxmlformats.org/officeDocument/2006/relationships/tags" Target="../tags/tag164.xml"/><Relationship Id="rId103" Type="http://schemas.openxmlformats.org/officeDocument/2006/relationships/tags" Target="../tags/tag208.xml"/><Relationship Id="rId108" Type="http://schemas.openxmlformats.org/officeDocument/2006/relationships/tags" Target="../tags/tag213.xml"/><Relationship Id="rId124" Type="http://schemas.openxmlformats.org/officeDocument/2006/relationships/tags" Target="../tags/tag229.xml"/><Relationship Id="rId129" Type="http://schemas.openxmlformats.org/officeDocument/2006/relationships/tags" Target="../tags/tag234.xml"/><Relationship Id="rId54" Type="http://schemas.openxmlformats.org/officeDocument/2006/relationships/tags" Target="../tags/tag159.xml"/><Relationship Id="rId70" Type="http://schemas.openxmlformats.org/officeDocument/2006/relationships/tags" Target="../tags/tag175.xml"/><Relationship Id="rId75" Type="http://schemas.openxmlformats.org/officeDocument/2006/relationships/tags" Target="../tags/tag180.xml"/><Relationship Id="rId91" Type="http://schemas.openxmlformats.org/officeDocument/2006/relationships/tags" Target="../tags/tag196.xml"/><Relationship Id="rId96" Type="http://schemas.openxmlformats.org/officeDocument/2006/relationships/tags" Target="../tags/tag201.xml"/><Relationship Id="rId140" Type="http://schemas.openxmlformats.org/officeDocument/2006/relationships/tags" Target="../tags/tag245.xml"/><Relationship Id="rId1" Type="http://schemas.openxmlformats.org/officeDocument/2006/relationships/slideLayout" Target="../slideLayouts/slideLayout38.xml"/><Relationship Id="rId6" Type="http://schemas.openxmlformats.org/officeDocument/2006/relationships/slideLayout" Target="../slideLayouts/slideLayout43.xml"/><Relationship Id="rId23" Type="http://schemas.openxmlformats.org/officeDocument/2006/relationships/tags" Target="../tags/tag128.xml"/><Relationship Id="rId28" Type="http://schemas.openxmlformats.org/officeDocument/2006/relationships/tags" Target="../tags/tag133.xml"/><Relationship Id="rId49" Type="http://schemas.openxmlformats.org/officeDocument/2006/relationships/tags" Target="../tags/tag154.xml"/><Relationship Id="rId114" Type="http://schemas.openxmlformats.org/officeDocument/2006/relationships/tags" Target="../tags/tag219.xml"/><Relationship Id="rId119" Type="http://schemas.openxmlformats.org/officeDocument/2006/relationships/tags" Target="../tags/tag224.xml"/><Relationship Id="rId44" Type="http://schemas.openxmlformats.org/officeDocument/2006/relationships/tags" Target="../tags/tag149.xml"/><Relationship Id="rId60" Type="http://schemas.openxmlformats.org/officeDocument/2006/relationships/tags" Target="../tags/tag165.xml"/><Relationship Id="rId65" Type="http://schemas.openxmlformats.org/officeDocument/2006/relationships/tags" Target="../tags/tag170.xml"/><Relationship Id="rId81" Type="http://schemas.openxmlformats.org/officeDocument/2006/relationships/tags" Target="../tags/tag186.xml"/><Relationship Id="rId86" Type="http://schemas.openxmlformats.org/officeDocument/2006/relationships/tags" Target="../tags/tag191.xml"/><Relationship Id="rId130" Type="http://schemas.openxmlformats.org/officeDocument/2006/relationships/tags" Target="../tags/tag235.xml"/><Relationship Id="rId135" Type="http://schemas.openxmlformats.org/officeDocument/2006/relationships/tags" Target="../tags/tag240.xml"/><Relationship Id="rId13" Type="http://schemas.openxmlformats.org/officeDocument/2006/relationships/slideLayout" Target="../slideLayouts/slideLayout50.xml"/><Relationship Id="rId18" Type="http://schemas.openxmlformats.org/officeDocument/2006/relationships/theme" Target="../theme/theme3.xml"/><Relationship Id="rId39" Type="http://schemas.openxmlformats.org/officeDocument/2006/relationships/tags" Target="../tags/tag144.xml"/><Relationship Id="rId109" Type="http://schemas.openxmlformats.org/officeDocument/2006/relationships/tags" Target="../tags/tag214.xml"/><Relationship Id="rId34" Type="http://schemas.openxmlformats.org/officeDocument/2006/relationships/tags" Target="../tags/tag139.xml"/><Relationship Id="rId50" Type="http://schemas.openxmlformats.org/officeDocument/2006/relationships/tags" Target="../tags/tag155.xml"/><Relationship Id="rId55" Type="http://schemas.openxmlformats.org/officeDocument/2006/relationships/tags" Target="../tags/tag160.xml"/><Relationship Id="rId76" Type="http://schemas.openxmlformats.org/officeDocument/2006/relationships/tags" Target="../tags/tag181.xml"/><Relationship Id="rId97" Type="http://schemas.openxmlformats.org/officeDocument/2006/relationships/tags" Target="../tags/tag202.xml"/><Relationship Id="rId104" Type="http://schemas.openxmlformats.org/officeDocument/2006/relationships/tags" Target="../tags/tag209.xml"/><Relationship Id="rId120" Type="http://schemas.openxmlformats.org/officeDocument/2006/relationships/tags" Target="../tags/tag225.xml"/><Relationship Id="rId125" Type="http://schemas.openxmlformats.org/officeDocument/2006/relationships/tags" Target="../tags/tag230.xml"/><Relationship Id="rId141" Type="http://schemas.openxmlformats.org/officeDocument/2006/relationships/tags" Target="../tags/tag246.xml"/><Relationship Id="rId7" Type="http://schemas.openxmlformats.org/officeDocument/2006/relationships/slideLayout" Target="../slideLayouts/slideLayout44.xml"/><Relationship Id="rId71" Type="http://schemas.openxmlformats.org/officeDocument/2006/relationships/tags" Target="../tags/tag176.xml"/><Relationship Id="rId92" Type="http://schemas.openxmlformats.org/officeDocument/2006/relationships/tags" Target="../tags/tag197.xml"/><Relationship Id="rId2" Type="http://schemas.openxmlformats.org/officeDocument/2006/relationships/slideLayout" Target="../slideLayouts/slideLayout39.xml"/><Relationship Id="rId29" Type="http://schemas.openxmlformats.org/officeDocument/2006/relationships/tags" Target="../tags/tag134.xml"/><Relationship Id="rId24" Type="http://schemas.openxmlformats.org/officeDocument/2006/relationships/tags" Target="../tags/tag129.xml"/><Relationship Id="rId40" Type="http://schemas.openxmlformats.org/officeDocument/2006/relationships/tags" Target="../tags/tag145.xml"/><Relationship Id="rId45" Type="http://schemas.openxmlformats.org/officeDocument/2006/relationships/tags" Target="../tags/tag150.xml"/><Relationship Id="rId66" Type="http://schemas.openxmlformats.org/officeDocument/2006/relationships/tags" Target="../tags/tag171.xml"/><Relationship Id="rId87" Type="http://schemas.openxmlformats.org/officeDocument/2006/relationships/tags" Target="../tags/tag192.xml"/><Relationship Id="rId110" Type="http://schemas.openxmlformats.org/officeDocument/2006/relationships/tags" Target="../tags/tag215.xml"/><Relationship Id="rId115" Type="http://schemas.openxmlformats.org/officeDocument/2006/relationships/tags" Target="../tags/tag220.xml"/><Relationship Id="rId131" Type="http://schemas.openxmlformats.org/officeDocument/2006/relationships/tags" Target="../tags/tag236.xml"/><Relationship Id="rId136" Type="http://schemas.openxmlformats.org/officeDocument/2006/relationships/tags" Target="../tags/tag241.xml"/><Relationship Id="rId61" Type="http://schemas.openxmlformats.org/officeDocument/2006/relationships/tags" Target="../tags/tag166.xml"/><Relationship Id="rId82" Type="http://schemas.openxmlformats.org/officeDocument/2006/relationships/tags" Target="../tags/tag187.xml"/><Relationship Id="rId19" Type="http://schemas.openxmlformats.org/officeDocument/2006/relationships/tags" Target="../tags/tag124.xml"/><Relationship Id="rId14" Type="http://schemas.openxmlformats.org/officeDocument/2006/relationships/slideLayout" Target="../slideLayouts/slideLayout51.xml"/><Relationship Id="rId30" Type="http://schemas.openxmlformats.org/officeDocument/2006/relationships/tags" Target="../tags/tag135.xml"/><Relationship Id="rId35" Type="http://schemas.openxmlformats.org/officeDocument/2006/relationships/tags" Target="../tags/tag140.xml"/><Relationship Id="rId56" Type="http://schemas.openxmlformats.org/officeDocument/2006/relationships/tags" Target="../tags/tag161.xml"/><Relationship Id="rId77" Type="http://schemas.openxmlformats.org/officeDocument/2006/relationships/tags" Target="../tags/tag182.xml"/><Relationship Id="rId100" Type="http://schemas.openxmlformats.org/officeDocument/2006/relationships/tags" Target="../tags/tag205.xml"/><Relationship Id="rId105" Type="http://schemas.openxmlformats.org/officeDocument/2006/relationships/tags" Target="../tags/tag210.xml"/><Relationship Id="rId126" Type="http://schemas.openxmlformats.org/officeDocument/2006/relationships/tags" Target="../tags/tag231.xml"/><Relationship Id="rId8" Type="http://schemas.openxmlformats.org/officeDocument/2006/relationships/slideLayout" Target="../slideLayouts/slideLayout45.xml"/><Relationship Id="rId51" Type="http://schemas.openxmlformats.org/officeDocument/2006/relationships/tags" Target="../tags/tag156.xml"/><Relationship Id="rId72" Type="http://schemas.openxmlformats.org/officeDocument/2006/relationships/tags" Target="../tags/tag177.xml"/><Relationship Id="rId93" Type="http://schemas.openxmlformats.org/officeDocument/2006/relationships/tags" Target="../tags/tag198.xml"/><Relationship Id="rId98" Type="http://schemas.openxmlformats.org/officeDocument/2006/relationships/tags" Target="../tags/tag203.xml"/><Relationship Id="rId121" Type="http://schemas.openxmlformats.org/officeDocument/2006/relationships/tags" Target="../tags/tag226.xml"/><Relationship Id="rId3" Type="http://schemas.openxmlformats.org/officeDocument/2006/relationships/slideLayout" Target="../slideLayouts/slideLayout40.xml"/><Relationship Id="rId25" Type="http://schemas.openxmlformats.org/officeDocument/2006/relationships/tags" Target="../tags/tag130.xml"/><Relationship Id="rId46" Type="http://schemas.openxmlformats.org/officeDocument/2006/relationships/tags" Target="../tags/tag151.xml"/><Relationship Id="rId67" Type="http://schemas.openxmlformats.org/officeDocument/2006/relationships/tags" Target="../tags/tag172.xml"/><Relationship Id="rId116" Type="http://schemas.openxmlformats.org/officeDocument/2006/relationships/tags" Target="../tags/tag221.xml"/><Relationship Id="rId137" Type="http://schemas.openxmlformats.org/officeDocument/2006/relationships/tags" Target="../tags/tag242.xml"/><Relationship Id="rId20" Type="http://schemas.openxmlformats.org/officeDocument/2006/relationships/tags" Target="../tags/tag125.xml"/><Relationship Id="rId41" Type="http://schemas.openxmlformats.org/officeDocument/2006/relationships/tags" Target="../tags/tag146.xml"/><Relationship Id="rId62" Type="http://schemas.openxmlformats.org/officeDocument/2006/relationships/tags" Target="../tags/tag167.xml"/><Relationship Id="rId83" Type="http://schemas.openxmlformats.org/officeDocument/2006/relationships/tags" Target="../tags/tag188.xml"/><Relationship Id="rId88" Type="http://schemas.openxmlformats.org/officeDocument/2006/relationships/tags" Target="../tags/tag193.xml"/><Relationship Id="rId111" Type="http://schemas.openxmlformats.org/officeDocument/2006/relationships/tags" Target="../tags/tag216.xml"/><Relationship Id="rId132" Type="http://schemas.openxmlformats.org/officeDocument/2006/relationships/tags" Target="../tags/tag237.xml"/><Relationship Id="rId15" Type="http://schemas.openxmlformats.org/officeDocument/2006/relationships/slideLayout" Target="../slideLayouts/slideLayout52.xml"/><Relationship Id="rId36" Type="http://schemas.openxmlformats.org/officeDocument/2006/relationships/tags" Target="../tags/tag141.xml"/><Relationship Id="rId57" Type="http://schemas.openxmlformats.org/officeDocument/2006/relationships/tags" Target="../tags/tag162.xml"/><Relationship Id="rId106" Type="http://schemas.openxmlformats.org/officeDocument/2006/relationships/tags" Target="../tags/tag211.xml"/><Relationship Id="rId127" Type="http://schemas.openxmlformats.org/officeDocument/2006/relationships/tags" Target="../tags/tag232.xml"/><Relationship Id="rId10" Type="http://schemas.openxmlformats.org/officeDocument/2006/relationships/slideLayout" Target="../slideLayouts/slideLayout47.xml"/><Relationship Id="rId31" Type="http://schemas.openxmlformats.org/officeDocument/2006/relationships/tags" Target="../tags/tag136.xml"/><Relationship Id="rId52" Type="http://schemas.openxmlformats.org/officeDocument/2006/relationships/tags" Target="../tags/tag157.xml"/><Relationship Id="rId73" Type="http://schemas.openxmlformats.org/officeDocument/2006/relationships/tags" Target="../tags/tag178.xml"/><Relationship Id="rId78" Type="http://schemas.openxmlformats.org/officeDocument/2006/relationships/tags" Target="../tags/tag183.xml"/><Relationship Id="rId94" Type="http://schemas.openxmlformats.org/officeDocument/2006/relationships/tags" Target="../tags/tag199.xml"/><Relationship Id="rId99" Type="http://schemas.openxmlformats.org/officeDocument/2006/relationships/tags" Target="../tags/tag204.xml"/><Relationship Id="rId101" Type="http://schemas.openxmlformats.org/officeDocument/2006/relationships/tags" Target="../tags/tag206.xml"/><Relationship Id="rId122" Type="http://schemas.openxmlformats.org/officeDocument/2006/relationships/tags" Target="../tags/tag22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26" Type="http://schemas.openxmlformats.org/officeDocument/2006/relationships/tags" Target="../tags/tag131.xml"/><Relationship Id="rId47" Type="http://schemas.openxmlformats.org/officeDocument/2006/relationships/tags" Target="../tags/tag152.xml"/><Relationship Id="rId68" Type="http://schemas.openxmlformats.org/officeDocument/2006/relationships/tags" Target="../tags/tag173.xml"/><Relationship Id="rId89" Type="http://schemas.openxmlformats.org/officeDocument/2006/relationships/tags" Target="../tags/tag194.xml"/><Relationship Id="rId112" Type="http://schemas.openxmlformats.org/officeDocument/2006/relationships/tags" Target="../tags/tag217.xml"/><Relationship Id="rId133" Type="http://schemas.openxmlformats.org/officeDocument/2006/relationships/tags" Target="../tags/tag238.xml"/><Relationship Id="rId16"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Copyright Placeholder" descr="{&quot;templafy&quot;:{&quot;id&quot;:&quot;af6cbd98-6a34-4d5e-95ac-cfc2929cf17d&quot;}}">
            <a:extLst>
              <a:ext uri="{FF2B5EF4-FFF2-40B4-BE49-F238E27FC236}">
                <a16:creationId xmlns:a16="http://schemas.microsoft.com/office/drawing/2014/main" id="{28F8FEF7-307E-4186-BE83-C7F901EBFBB2}"/>
              </a:ext>
            </a:extLst>
          </p:cNvPr>
          <p:cNvSpPr txBox="1">
            <a:spLocks/>
          </p:cNvSpPr>
          <p:nvPr userDrawn="1"/>
        </p:nvSpPr>
        <p:spPr>
          <a:xfrm>
            <a:off x="313706"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a:solidFill>
                  <a:schemeClr val="bg2"/>
                </a:solidFill>
              </a:rPr>
              <a:t>PUBLIC</a:t>
            </a:r>
          </a:p>
        </p:txBody>
      </p:sp>
      <p:sp>
        <p:nvSpPr>
          <p:cNvPr id="3" name="Text Placeholder"/>
          <p:cNvSpPr>
            <a:spLocks noGrp="1"/>
          </p:cNvSpPr>
          <p:nvPr userDrawn="1">
            <p:ph type="body" idx="1"/>
          </p:nvPr>
        </p:nvSpPr>
        <p:spPr bwMode="black">
          <a:xfrm>
            <a:off x="731520" y="1638000"/>
            <a:ext cx="10817894"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p:txBody>
      </p:sp>
      <p:sp>
        <p:nvSpPr>
          <p:cNvPr id="2" name="Title Placeholder"/>
          <p:cNvSpPr>
            <a:spLocks noGrp="1"/>
          </p:cNvSpPr>
          <p:nvPr userDrawn="1">
            <p:ph type="title"/>
          </p:nvPr>
        </p:nvSpPr>
        <p:spPr bwMode="black">
          <a:xfrm>
            <a:off x="731520" y="731520"/>
            <a:ext cx="10817893" cy="415498"/>
          </a:xfrm>
          <a:prstGeom prst="rect">
            <a:avLst/>
          </a:prstGeom>
        </p:spPr>
        <p:txBody>
          <a:bodyPr vert="horz" wrap="square" lIns="0" tIns="0" rIns="0" bIns="0" rtlCol="0" anchor="t" anchorCtr="0">
            <a:spAutoFit/>
          </a:bodyPr>
          <a:lstStyle/>
          <a:p>
            <a:r>
              <a:rPr lang="en-US" noProof="0"/>
              <a:t>Insert page title (sentence case)</a:t>
            </a:r>
          </a:p>
        </p:txBody>
      </p:sp>
      <p:grpSp>
        <p:nvGrpSpPr>
          <p:cNvPr id="7" name="Harvey 3" hidden="1">
            <a:extLst>
              <a:ext uri="{FF2B5EF4-FFF2-40B4-BE49-F238E27FC236}">
                <a16:creationId xmlns:a16="http://schemas.microsoft.com/office/drawing/2014/main" id="{FE89B846-6AF7-4108-ABED-6B5182BCE158}"/>
              </a:ext>
            </a:extLst>
          </p:cNvPr>
          <p:cNvGrpSpPr>
            <a:grpSpLocks/>
          </p:cNvGrpSpPr>
          <p:nvPr userDrawn="1">
            <p:custDataLst>
              <p:tags r:id="rId15"/>
            </p:custDataLst>
          </p:nvPr>
        </p:nvGrpSpPr>
        <p:grpSpPr>
          <a:xfrm>
            <a:off x="3938798" y="3978000"/>
            <a:ext cx="1024878" cy="1024878"/>
            <a:chOff x="0" y="0"/>
            <a:chExt cx="914400" cy="914400"/>
          </a:xfrm>
          <a:solidFill>
            <a:schemeClr val="accent1"/>
          </a:solidFill>
        </p:grpSpPr>
        <p:sp>
          <p:nvSpPr>
            <p:cNvPr id="8" name="Harvey 0/3 [0]">
              <a:extLst>
                <a:ext uri="{FF2B5EF4-FFF2-40B4-BE49-F238E27FC236}">
                  <a16:creationId xmlns:a16="http://schemas.microsoft.com/office/drawing/2014/main" id="{99169179-DA9C-47C0-A041-79060B0757A9}"/>
                </a:ext>
              </a:extLst>
            </p:cNvPr>
            <p:cNvSpPr>
              <a:spLocks noChangeAspect="1"/>
            </p:cNvSpPr>
            <p:nvPr>
              <p:custDataLst>
                <p:tags r:id="rId134"/>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rvey 1/3 [1]">
              <a:extLst>
                <a:ext uri="{FF2B5EF4-FFF2-40B4-BE49-F238E27FC236}">
                  <a16:creationId xmlns:a16="http://schemas.microsoft.com/office/drawing/2014/main" id="{2FA01E96-FED5-4D30-82E3-6677D9024C01}"/>
                </a:ext>
              </a:extLst>
            </p:cNvPr>
            <p:cNvSpPr>
              <a:spLocks noChangeAspect="1"/>
            </p:cNvSpPr>
            <p:nvPr>
              <p:custDataLst>
                <p:tags r:id="rId135"/>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rvey 2/3 [2]">
              <a:extLst>
                <a:ext uri="{FF2B5EF4-FFF2-40B4-BE49-F238E27FC236}">
                  <a16:creationId xmlns:a16="http://schemas.microsoft.com/office/drawing/2014/main" id="{5E9B1FB7-5289-4804-92A6-1D2DD27AAAF3}"/>
                </a:ext>
              </a:extLst>
            </p:cNvPr>
            <p:cNvSpPr>
              <a:spLocks noChangeAspect="1"/>
            </p:cNvSpPr>
            <p:nvPr>
              <p:custDataLst>
                <p:tags r:id="rId136"/>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rvey 3/3 [3]">
              <a:extLst>
                <a:ext uri="{FF2B5EF4-FFF2-40B4-BE49-F238E27FC236}">
                  <a16:creationId xmlns:a16="http://schemas.microsoft.com/office/drawing/2014/main" id="{6ACFA597-48F4-4AD5-9647-26AE58A1C211}"/>
                </a:ext>
              </a:extLst>
            </p:cNvPr>
            <p:cNvSpPr>
              <a:spLocks noChangeAspect="1"/>
            </p:cNvSpPr>
            <p:nvPr>
              <p:custDataLst>
                <p:tags r:id="rId137"/>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Harvey 4" hidden="1">
            <a:extLst>
              <a:ext uri="{FF2B5EF4-FFF2-40B4-BE49-F238E27FC236}">
                <a16:creationId xmlns:a16="http://schemas.microsoft.com/office/drawing/2014/main" id="{F69C8758-2E0A-4B33-9412-5FB219230C0F}"/>
              </a:ext>
            </a:extLst>
          </p:cNvPr>
          <p:cNvGrpSpPr>
            <a:grpSpLocks/>
          </p:cNvGrpSpPr>
          <p:nvPr userDrawn="1">
            <p:custDataLst>
              <p:tags r:id="rId16"/>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C84E3DD7-EEEE-4E79-A1F4-9881AC64805E}"/>
                </a:ext>
              </a:extLst>
            </p:cNvPr>
            <p:cNvSpPr>
              <a:spLocks noChangeAspect="1"/>
            </p:cNvSpPr>
            <p:nvPr>
              <p:custDataLst>
                <p:tags r:id="rId129"/>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rvey 1/4 [1]">
              <a:extLst>
                <a:ext uri="{FF2B5EF4-FFF2-40B4-BE49-F238E27FC236}">
                  <a16:creationId xmlns:a16="http://schemas.microsoft.com/office/drawing/2014/main" id="{9555B756-41A1-4166-95EC-3E0013A84FFA}"/>
                </a:ext>
              </a:extLst>
            </p:cNvPr>
            <p:cNvSpPr>
              <a:spLocks noChangeAspect="1"/>
            </p:cNvSpPr>
            <p:nvPr>
              <p:custDataLst>
                <p:tags r:id="rId130"/>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2/4 [2]">
              <a:extLst>
                <a:ext uri="{FF2B5EF4-FFF2-40B4-BE49-F238E27FC236}">
                  <a16:creationId xmlns:a16="http://schemas.microsoft.com/office/drawing/2014/main" id="{7F82F511-9D06-4AB3-B411-CD09118F011E}"/>
                </a:ext>
              </a:extLst>
            </p:cNvPr>
            <p:cNvSpPr>
              <a:spLocks noChangeAspect="1"/>
            </p:cNvSpPr>
            <p:nvPr>
              <p:custDataLst>
                <p:tags r:id="rId131"/>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rvey 3/4 [3]">
              <a:extLst>
                <a:ext uri="{FF2B5EF4-FFF2-40B4-BE49-F238E27FC236}">
                  <a16:creationId xmlns:a16="http://schemas.microsoft.com/office/drawing/2014/main" id="{FF321D70-D666-475C-8316-6FB98A39DCA4}"/>
                </a:ext>
              </a:extLst>
            </p:cNvPr>
            <p:cNvSpPr>
              <a:spLocks noChangeAspect="1"/>
            </p:cNvSpPr>
            <p:nvPr>
              <p:custDataLst>
                <p:tags r:id="rId132"/>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rvey 4/4 [4]">
              <a:extLst>
                <a:ext uri="{FF2B5EF4-FFF2-40B4-BE49-F238E27FC236}">
                  <a16:creationId xmlns:a16="http://schemas.microsoft.com/office/drawing/2014/main" id="{A026927B-5598-49BE-ADF0-EBDD84F8CA40}"/>
                </a:ext>
              </a:extLst>
            </p:cNvPr>
            <p:cNvSpPr>
              <a:spLocks noChangeAspect="1"/>
            </p:cNvSpPr>
            <p:nvPr>
              <p:custDataLst>
                <p:tags r:id="rId133"/>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Harvey 8" hidden="1">
            <a:extLst>
              <a:ext uri="{FF2B5EF4-FFF2-40B4-BE49-F238E27FC236}">
                <a16:creationId xmlns:a16="http://schemas.microsoft.com/office/drawing/2014/main" id="{765BCA01-F58E-4158-902F-BDA0726AF6F3}"/>
              </a:ext>
            </a:extLst>
          </p:cNvPr>
          <p:cNvGrpSpPr>
            <a:grpSpLocks/>
          </p:cNvGrpSpPr>
          <p:nvPr userDrawn="1">
            <p:custDataLst>
              <p:tags r:id="rId17"/>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59E269C4-80A0-4C79-84A3-86D65D88D303}"/>
                </a:ext>
              </a:extLst>
            </p:cNvPr>
            <p:cNvSpPr>
              <a:spLocks noChangeAspect="1"/>
            </p:cNvSpPr>
            <p:nvPr>
              <p:custDataLst>
                <p:tags r:id="rId12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rvey 1/8 [1]">
              <a:extLst>
                <a:ext uri="{FF2B5EF4-FFF2-40B4-BE49-F238E27FC236}">
                  <a16:creationId xmlns:a16="http://schemas.microsoft.com/office/drawing/2014/main" id="{FE5B899B-FAA5-46D6-959C-4E82A746B7D8}"/>
                </a:ext>
              </a:extLst>
            </p:cNvPr>
            <p:cNvSpPr>
              <a:spLocks noChangeAspect="1"/>
            </p:cNvSpPr>
            <p:nvPr>
              <p:custDataLst>
                <p:tags r:id="rId121"/>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rvey 2/8 [2]">
              <a:extLst>
                <a:ext uri="{FF2B5EF4-FFF2-40B4-BE49-F238E27FC236}">
                  <a16:creationId xmlns:a16="http://schemas.microsoft.com/office/drawing/2014/main" id="{68130D7F-9B64-4D48-8394-1CEF0F395435}"/>
                </a:ext>
              </a:extLst>
            </p:cNvPr>
            <p:cNvSpPr>
              <a:spLocks noChangeAspect="1"/>
            </p:cNvSpPr>
            <p:nvPr>
              <p:custDataLst>
                <p:tags r:id="rId122"/>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rvey 3/8 [3]">
              <a:extLst>
                <a:ext uri="{FF2B5EF4-FFF2-40B4-BE49-F238E27FC236}">
                  <a16:creationId xmlns:a16="http://schemas.microsoft.com/office/drawing/2014/main" id="{CA37B820-5DB4-4793-8810-0501A878E5C9}"/>
                </a:ext>
              </a:extLst>
            </p:cNvPr>
            <p:cNvSpPr>
              <a:spLocks noChangeAspect="1"/>
            </p:cNvSpPr>
            <p:nvPr>
              <p:custDataLst>
                <p:tags r:id="rId123"/>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rvey 4/8 [4]">
              <a:extLst>
                <a:ext uri="{FF2B5EF4-FFF2-40B4-BE49-F238E27FC236}">
                  <a16:creationId xmlns:a16="http://schemas.microsoft.com/office/drawing/2014/main" id="{8293F1D2-6CC7-4ED5-9C9C-AF8770DD123F}"/>
                </a:ext>
              </a:extLst>
            </p:cNvPr>
            <p:cNvSpPr>
              <a:spLocks noChangeAspect="1"/>
            </p:cNvSpPr>
            <p:nvPr>
              <p:custDataLst>
                <p:tags r:id="rId124"/>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5/8 [5]">
              <a:extLst>
                <a:ext uri="{FF2B5EF4-FFF2-40B4-BE49-F238E27FC236}">
                  <a16:creationId xmlns:a16="http://schemas.microsoft.com/office/drawing/2014/main" id="{22D686D1-3771-4C46-A80F-302A913D4768}"/>
                </a:ext>
              </a:extLst>
            </p:cNvPr>
            <p:cNvSpPr>
              <a:spLocks noChangeAspect="1"/>
            </p:cNvSpPr>
            <p:nvPr>
              <p:custDataLst>
                <p:tags r:id="rId125"/>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6/8 [6]">
              <a:extLst>
                <a:ext uri="{FF2B5EF4-FFF2-40B4-BE49-F238E27FC236}">
                  <a16:creationId xmlns:a16="http://schemas.microsoft.com/office/drawing/2014/main" id="{3A0779C8-0020-47AC-948A-9118FAA7B772}"/>
                </a:ext>
              </a:extLst>
            </p:cNvPr>
            <p:cNvSpPr>
              <a:spLocks noChangeAspect="1"/>
            </p:cNvSpPr>
            <p:nvPr>
              <p:custDataLst>
                <p:tags r:id="rId126"/>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7/8 [7]">
              <a:extLst>
                <a:ext uri="{FF2B5EF4-FFF2-40B4-BE49-F238E27FC236}">
                  <a16:creationId xmlns:a16="http://schemas.microsoft.com/office/drawing/2014/main" id="{9F25D789-4BDD-43A2-AE90-A25405CFEB73}"/>
                </a:ext>
              </a:extLst>
            </p:cNvPr>
            <p:cNvSpPr>
              <a:spLocks noChangeAspect="1"/>
            </p:cNvSpPr>
            <p:nvPr>
              <p:custDataLst>
                <p:tags r:id="rId127"/>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8/8 [8]">
              <a:extLst>
                <a:ext uri="{FF2B5EF4-FFF2-40B4-BE49-F238E27FC236}">
                  <a16:creationId xmlns:a16="http://schemas.microsoft.com/office/drawing/2014/main" id="{31662074-9438-427E-AE07-650B845DE24C}"/>
                </a:ext>
              </a:extLst>
            </p:cNvPr>
            <p:cNvSpPr>
              <a:spLocks noChangeAspect="1"/>
            </p:cNvSpPr>
            <p:nvPr>
              <p:custDataLst>
                <p:tags r:id="rId128"/>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Harvey 100" hidden="1">
            <a:extLst>
              <a:ext uri="{FF2B5EF4-FFF2-40B4-BE49-F238E27FC236}">
                <a16:creationId xmlns:a16="http://schemas.microsoft.com/office/drawing/2014/main" id="{CC1D4E0C-5E8B-4067-AC2C-4C5324E92F75}"/>
              </a:ext>
            </a:extLst>
          </p:cNvPr>
          <p:cNvGrpSpPr/>
          <p:nvPr userDrawn="1">
            <p:custDataLst>
              <p:tags r:id="rId18"/>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5F5F4DE9-B15D-40A4-AC1A-AF4367184AA5}"/>
                </a:ext>
              </a:extLst>
            </p:cNvPr>
            <p:cNvSpPr>
              <a:spLocks noChangeAspect="1"/>
            </p:cNvSpPr>
            <p:nvPr>
              <p:custDataLst>
                <p:tags r:id="rId19"/>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a:p>
          </p:txBody>
        </p:sp>
        <p:sp>
          <p:nvSpPr>
            <p:cNvPr id="30" name="Harvey 1/100 [1]">
              <a:extLst>
                <a:ext uri="{FF2B5EF4-FFF2-40B4-BE49-F238E27FC236}">
                  <a16:creationId xmlns:a16="http://schemas.microsoft.com/office/drawing/2014/main" id="{8D89B239-77FB-4227-9709-EF4E42F9FDEF}"/>
                </a:ext>
              </a:extLst>
            </p:cNvPr>
            <p:cNvSpPr>
              <a:spLocks noChangeAspect="1"/>
            </p:cNvSpPr>
            <p:nvPr>
              <p:custDataLst>
                <p:tags r:id="rId20"/>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a:p>
          </p:txBody>
        </p:sp>
        <p:sp>
          <p:nvSpPr>
            <p:cNvPr id="31" name="Harvey 2/100 [2]">
              <a:extLst>
                <a:ext uri="{FF2B5EF4-FFF2-40B4-BE49-F238E27FC236}">
                  <a16:creationId xmlns:a16="http://schemas.microsoft.com/office/drawing/2014/main" id="{6760F260-455F-405E-B44D-086CF7D59A88}"/>
                </a:ext>
              </a:extLst>
            </p:cNvPr>
            <p:cNvSpPr>
              <a:spLocks noChangeAspect="1"/>
            </p:cNvSpPr>
            <p:nvPr>
              <p:custDataLst>
                <p:tags r:id="rId21"/>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a:p>
          </p:txBody>
        </p:sp>
        <p:sp>
          <p:nvSpPr>
            <p:cNvPr id="32" name="Harvey 3/100 [3]">
              <a:extLst>
                <a:ext uri="{FF2B5EF4-FFF2-40B4-BE49-F238E27FC236}">
                  <a16:creationId xmlns:a16="http://schemas.microsoft.com/office/drawing/2014/main" id="{14CF8B8C-E1B5-4D1E-BBD1-5034DEB90BB0}"/>
                </a:ext>
              </a:extLst>
            </p:cNvPr>
            <p:cNvSpPr>
              <a:spLocks noChangeAspect="1"/>
            </p:cNvSpPr>
            <p:nvPr>
              <p:custDataLst>
                <p:tags r:id="rId22"/>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a:p>
          </p:txBody>
        </p:sp>
        <p:sp>
          <p:nvSpPr>
            <p:cNvPr id="33" name="Harvey 4/100 [4]">
              <a:extLst>
                <a:ext uri="{FF2B5EF4-FFF2-40B4-BE49-F238E27FC236}">
                  <a16:creationId xmlns:a16="http://schemas.microsoft.com/office/drawing/2014/main" id="{BC9379C0-8C0E-4310-B6E8-01DC4CE69504}"/>
                </a:ext>
              </a:extLst>
            </p:cNvPr>
            <p:cNvSpPr>
              <a:spLocks noChangeAspect="1"/>
            </p:cNvSpPr>
            <p:nvPr>
              <p:custDataLst>
                <p:tags r:id="rId23"/>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a:p>
          </p:txBody>
        </p:sp>
        <p:sp>
          <p:nvSpPr>
            <p:cNvPr id="35" name="Harvey 5/100 [5]">
              <a:extLst>
                <a:ext uri="{FF2B5EF4-FFF2-40B4-BE49-F238E27FC236}">
                  <a16:creationId xmlns:a16="http://schemas.microsoft.com/office/drawing/2014/main" id="{6921039E-4D4B-4C40-B53C-6DD3A9593835}"/>
                </a:ext>
              </a:extLst>
            </p:cNvPr>
            <p:cNvSpPr>
              <a:spLocks noChangeAspect="1"/>
            </p:cNvSpPr>
            <p:nvPr>
              <p:custDataLst>
                <p:tags r:id="rId24"/>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a:p>
          </p:txBody>
        </p:sp>
        <p:sp>
          <p:nvSpPr>
            <p:cNvPr id="36" name="Harvey 6/100 [6]">
              <a:extLst>
                <a:ext uri="{FF2B5EF4-FFF2-40B4-BE49-F238E27FC236}">
                  <a16:creationId xmlns:a16="http://schemas.microsoft.com/office/drawing/2014/main" id="{653DACFF-80EE-4E96-AB72-5084695AE6C9}"/>
                </a:ext>
              </a:extLst>
            </p:cNvPr>
            <p:cNvSpPr>
              <a:spLocks noChangeAspect="1"/>
            </p:cNvSpPr>
            <p:nvPr>
              <p:custDataLst>
                <p:tags r:id="rId25"/>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a:p>
          </p:txBody>
        </p:sp>
        <p:sp>
          <p:nvSpPr>
            <p:cNvPr id="37" name="Harvey 7/100 [7]">
              <a:extLst>
                <a:ext uri="{FF2B5EF4-FFF2-40B4-BE49-F238E27FC236}">
                  <a16:creationId xmlns:a16="http://schemas.microsoft.com/office/drawing/2014/main" id="{E2BC8390-0B9E-4925-A929-AFB22E14DB4A}"/>
                </a:ext>
              </a:extLst>
            </p:cNvPr>
            <p:cNvSpPr>
              <a:spLocks noChangeAspect="1"/>
            </p:cNvSpPr>
            <p:nvPr>
              <p:custDataLst>
                <p:tags r:id="rId26"/>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a:p>
          </p:txBody>
        </p:sp>
        <p:sp>
          <p:nvSpPr>
            <p:cNvPr id="38" name="Harvey 8/100 [8]">
              <a:extLst>
                <a:ext uri="{FF2B5EF4-FFF2-40B4-BE49-F238E27FC236}">
                  <a16:creationId xmlns:a16="http://schemas.microsoft.com/office/drawing/2014/main" id="{0B46FA3E-733F-4289-A9BF-33B4FCEDBCA9}"/>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a:p>
          </p:txBody>
        </p:sp>
        <p:sp>
          <p:nvSpPr>
            <p:cNvPr id="39" name="Harvey 9/100 [9]">
              <a:extLst>
                <a:ext uri="{FF2B5EF4-FFF2-40B4-BE49-F238E27FC236}">
                  <a16:creationId xmlns:a16="http://schemas.microsoft.com/office/drawing/2014/main" id="{930B0CF3-81E1-4A84-B577-91947BEE11CC}"/>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a:p>
          </p:txBody>
        </p:sp>
        <p:sp>
          <p:nvSpPr>
            <p:cNvPr id="40" name="Harvey 10/100 [10]">
              <a:extLst>
                <a:ext uri="{FF2B5EF4-FFF2-40B4-BE49-F238E27FC236}">
                  <a16:creationId xmlns:a16="http://schemas.microsoft.com/office/drawing/2014/main" id="{D3E6ADC1-D32E-4CA3-A18D-67F9A8A239E5}"/>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a:p>
          </p:txBody>
        </p:sp>
        <p:sp>
          <p:nvSpPr>
            <p:cNvPr id="41" name="Harvey 11/100 [11]">
              <a:extLst>
                <a:ext uri="{FF2B5EF4-FFF2-40B4-BE49-F238E27FC236}">
                  <a16:creationId xmlns:a16="http://schemas.microsoft.com/office/drawing/2014/main" id="{10271145-27A6-4340-ABCD-159636363A38}"/>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a:p>
          </p:txBody>
        </p:sp>
        <p:sp>
          <p:nvSpPr>
            <p:cNvPr id="42" name="Harvey 12/100 [12]">
              <a:extLst>
                <a:ext uri="{FF2B5EF4-FFF2-40B4-BE49-F238E27FC236}">
                  <a16:creationId xmlns:a16="http://schemas.microsoft.com/office/drawing/2014/main" id="{640C5DCE-0FF9-43CA-B7C7-D1547E7FF21C}"/>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a:p>
          </p:txBody>
        </p:sp>
        <p:sp>
          <p:nvSpPr>
            <p:cNvPr id="43" name="Harvey 13/100 [13]">
              <a:extLst>
                <a:ext uri="{FF2B5EF4-FFF2-40B4-BE49-F238E27FC236}">
                  <a16:creationId xmlns:a16="http://schemas.microsoft.com/office/drawing/2014/main" id="{A9D6386A-1EE2-42B2-8C97-97992F98F348}"/>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a:p>
          </p:txBody>
        </p:sp>
        <p:sp>
          <p:nvSpPr>
            <p:cNvPr id="44" name="Harvey 14/100 [14]">
              <a:extLst>
                <a:ext uri="{FF2B5EF4-FFF2-40B4-BE49-F238E27FC236}">
                  <a16:creationId xmlns:a16="http://schemas.microsoft.com/office/drawing/2014/main" id="{0D583C3C-C16A-4DE3-A217-9C7094F5B95F}"/>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a:p>
          </p:txBody>
        </p:sp>
        <p:sp>
          <p:nvSpPr>
            <p:cNvPr id="45" name="Harvey 15/100 [15]">
              <a:extLst>
                <a:ext uri="{FF2B5EF4-FFF2-40B4-BE49-F238E27FC236}">
                  <a16:creationId xmlns:a16="http://schemas.microsoft.com/office/drawing/2014/main" id="{79B871D4-6EA6-4286-94EC-551308D8F36A}"/>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a:p>
          </p:txBody>
        </p:sp>
        <p:sp>
          <p:nvSpPr>
            <p:cNvPr id="46" name="Harvey 16/100 [16]">
              <a:extLst>
                <a:ext uri="{FF2B5EF4-FFF2-40B4-BE49-F238E27FC236}">
                  <a16:creationId xmlns:a16="http://schemas.microsoft.com/office/drawing/2014/main" id="{2C6DB974-E7F0-49C3-B7D6-4F94ED16DA59}"/>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a:p>
          </p:txBody>
        </p:sp>
        <p:sp>
          <p:nvSpPr>
            <p:cNvPr id="47" name="Harvey 17/100 [17]">
              <a:extLst>
                <a:ext uri="{FF2B5EF4-FFF2-40B4-BE49-F238E27FC236}">
                  <a16:creationId xmlns:a16="http://schemas.microsoft.com/office/drawing/2014/main" id="{433E8C2A-A691-4DAF-B2A2-F311FBD10451}"/>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a:p>
          </p:txBody>
        </p:sp>
        <p:sp>
          <p:nvSpPr>
            <p:cNvPr id="48" name="Harvey 18/100 [18]">
              <a:extLst>
                <a:ext uri="{FF2B5EF4-FFF2-40B4-BE49-F238E27FC236}">
                  <a16:creationId xmlns:a16="http://schemas.microsoft.com/office/drawing/2014/main" id="{4EF01B37-AA79-402B-9596-3432890FBDDF}"/>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a:p>
          </p:txBody>
        </p:sp>
        <p:sp>
          <p:nvSpPr>
            <p:cNvPr id="49" name="Harvey 19/100 [19]">
              <a:extLst>
                <a:ext uri="{FF2B5EF4-FFF2-40B4-BE49-F238E27FC236}">
                  <a16:creationId xmlns:a16="http://schemas.microsoft.com/office/drawing/2014/main" id="{B9B9F65E-3A82-42E5-A058-FA77E0EAE2B3}"/>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a:p>
          </p:txBody>
        </p:sp>
        <p:sp>
          <p:nvSpPr>
            <p:cNvPr id="50" name="Harvey 20/100 [20]">
              <a:extLst>
                <a:ext uri="{FF2B5EF4-FFF2-40B4-BE49-F238E27FC236}">
                  <a16:creationId xmlns:a16="http://schemas.microsoft.com/office/drawing/2014/main" id="{A5115B87-B844-4B9F-8287-377A8195E6AA}"/>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a:p>
          </p:txBody>
        </p:sp>
        <p:sp>
          <p:nvSpPr>
            <p:cNvPr id="51" name="Harvey 21/100 [21]">
              <a:extLst>
                <a:ext uri="{FF2B5EF4-FFF2-40B4-BE49-F238E27FC236}">
                  <a16:creationId xmlns:a16="http://schemas.microsoft.com/office/drawing/2014/main" id="{6FD40013-CB39-4FC5-8D23-8797F9A9A6F6}"/>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a:p>
          </p:txBody>
        </p:sp>
        <p:sp>
          <p:nvSpPr>
            <p:cNvPr id="52" name="Harvey 22/100 [22]">
              <a:extLst>
                <a:ext uri="{FF2B5EF4-FFF2-40B4-BE49-F238E27FC236}">
                  <a16:creationId xmlns:a16="http://schemas.microsoft.com/office/drawing/2014/main" id="{4ECB2ABF-8B38-4A6C-8C13-30201391D03A}"/>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a:p>
          </p:txBody>
        </p:sp>
        <p:sp>
          <p:nvSpPr>
            <p:cNvPr id="53" name="Harvey 23/100 [23]">
              <a:extLst>
                <a:ext uri="{FF2B5EF4-FFF2-40B4-BE49-F238E27FC236}">
                  <a16:creationId xmlns:a16="http://schemas.microsoft.com/office/drawing/2014/main" id="{F4295FD9-E564-4EC3-A991-50B0A458F633}"/>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a:p>
          </p:txBody>
        </p:sp>
        <p:sp>
          <p:nvSpPr>
            <p:cNvPr id="54" name="Harvey 24/100 [24]">
              <a:extLst>
                <a:ext uri="{FF2B5EF4-FFF2-40B4-BE49-F238E27FC236}">
                  <a16:creationId xmlns:a16="http://schemas.microsoft.com/office/drawing/2014/main" id="{5D30ABB5-FB12-4F99-99AF-6432406AD552}"/>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a:p>
          </p:txBody>
        </p:sp>
        <p:sp>
          <p:nvSpPr>
            <p:cNvPr id="55" name="Harvey 25/100 [25]">
              <a:extLst>
                <a:ext uri="{FF2B5EF4-FFF2-40B4-BE49-F238E27FC236}">
                  <a16:creationId xmlns:a16="http://schemas.microsoft.com/office/drawing/2014/main" id="{5AD1B4EA-41C7-40F4-94AE-EDFE91A323B1}"/>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a:p>
          </p:txBody>
        </p:sp>
        <p:sp>
          <p:nvSpPr>
            <p:cNvPr id="56" name="Harvey 26/100 [26]">
              <a:extLst>
                <a:ext uri="{FF2B5EF4-FFF2-40B4-BE49-F238E27FC236}">
                  <a16:creationId xmlns:a16="http://schemas.microsoft.com/office/drawing/2014/main" id="{14E28EAE-D1B4-4AA6-AA61-3E1CFE0D3152}"/>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a:p>
          </p:txBody>
        </p:sp>
        <p:sp>
          <p:nvSpPr>
            <p:cNvPr id="57" name="Harvey 27/100 [27]">
              <a:extLst>
                <a:ext uri="{FF2B5EF4-FFF2-40B4-BE49-F238E27FC236}">
                  <a16:creationId xmlns:a16="http://schemas.microsoft.com/office/drawing/2014/main" id="{EAE3F59C-9B0D-41AF-AC67-E960346B9F71}"/>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a:p>
          </p:txBody>
        </p:sp>
        <p:sp>
          <p:nvSpPr>
            <p:cNvPr id="58" name="Harvey 28/100 [28]">
              <a:extLst>
                <a:ext uri="{FF2B5EF4-FFF2-40B4-BE49-F238E27FC236}">
                  <a16:creationId xmlns:a16="http://schemas.microsoft.com/office/drawing/2014/main" id="{EDD48677-21B4-4A9C-88DD-80C7C61CE2F2}"/>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a:p>
          </p:txBody>
        </p:sp>
        <p:sp>
          <p:nvSpPr>
            <p:cNvPr id="59" name="Harvey 29/100 [29]">
              <a:extLst>
                <a:ext uri="{FF2B5EF4-FFF2-40B4-BE49-F238E27FC236}">
                  <a16:creationId xmlns:a16="http://schemas.microsoft.com/office/drawing/2014/main" id="{938C89BD-9250-4437-B6F9-AF8A0A4AE536}"/>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a:p>
          </p:txBody>
        </p:sp>
        <p:sp>
          <p:nvSpPr>
            <p:cNvPr id="60" name="Harvey 30/100 [30]">
              <a:extLst>
                <a:ext uri="{FF2B5EF4-FFF2-40B4-BE49-F238E27FC236}">
                  <a16:creationId xmlns:a16="http://schemas.microsoft.com/office/drawing/2014/main" id="{4A8BA45A-8E03-4D7E-AC5E-FBE5FA7A7CA1}"/>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a:p>
          </p:txBody>
        </p:sp>
        <p:sp>
          <p:nvSpPr>
            <p:cNvPr id="61" name="Harvey 31/100 [31]">
              <a:extLst>
                <a:ext uri="{FF2B5EF4-FFF2-40B4-BE49-F238E27FC236}">
                  <a16:creationId xmlns:a16="http://schemas.microsoft.com/office/drawing/2014/main" id="{566C1A3F-0FB0-4385-B930-98DA92DD5662}"/>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a:p>
          </p:txBody>
        </p:sp>
        <p:sp>
          <p:nvSpPr>
            <p:cNvPr id="62" name="Harvey 32/100 [32]">
              <a:extLst>
                <a:ext uri="{FF2B5EF4-FFF2-40B4-BE49-F238E27FC236}">
                  <a16:creationId xmlns:a16="http://schemas.microsoft.com/office/drawing/2014/main" id="{47F77D56-8FB2-4C5F-9E9A-12AA99960BEB}"/>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a:p>
          </p:txBody>
        </p:sp>
        <p:sp>
          <p:nvSpPr>
            <p:cNvPr id="63" name="Harvey 33/100 [33]">
              <a:extLst>
                <a:ext uri="{FF2B5EF4-FFF2-40B4-BE49-F238E27FC236}">
                  <a16:creationId xmlns:a16="http://schemas.microsoft.com/office/drawing/2014/main" id="{9C83795D-05D9-41FD-9A7A-349BFC146DD9}"/>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a:p>
          </p:txBody>
        </p:sp>
        <p:sp>
          <p:nvSpPr>
            <p:cNvPr id="64" name="Harvey 34/100 [34]">
              <a:extLst>
                <a:ext uri="{FF2B5EF4-FFF2-40B4-BE49-F238E27FC236}">
                  <a16:creationId xmlns:a16="http://schemas.microsoft.com/office/drawing/2014/main" id="{8BAC9300-67A2-4241-8F54-9BFC6614D38B}"/>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a:p>
          </p:txBody>
        </p:sp>
        <p:sp>
          <p:nvSpPr>
            <p:cNvPr id="65" name="Harvey 35/100 [35]">
              <a:extLst>
                <a:ext uri="{FF2B5EF4-FFF2-40B4-BE49-F238E27FC236}">
                  <a16:creationId xmlns:a16="http://schemas.microsoft.com/office/drawing/2014/main" id="{12C83148-370F-4339-B189-46AF44A9D1ED}"/>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a:p>
          </p:txBody>
        </p:sp>
        <p:sp>
          <p:nvSpPr>
            <p:cNvPr id="66" name="Harvey 36/100 [36]">
              <a:extLst>
                <a:ext uri="{FF2B5EF4-FFF2-40B4-BE49-F238E27FC236}">
                  <a16:creationId xmlns:a16="http://schemas.microsoft.com/office/drawing/2014/main" id="{5947D6A7-8889-4BEF-A521-5A5DD81AD313}"/>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a:p>
          </p:txBody>
        </p:sp>
        <p:sp>
          <p:nvSpPr>
            <p:cNvPr id="67" name="Harvey 37/100 [37]">
              <a:extLst>
                <a:ext uri="{FF2B5EF4-FFF2-40B4-BE49-F238E27FC236}">
                  <a16:creationId xmlns:a16="http://schemas.microsoft.com/office/drawing/2014/main" id="{280A5444-27A9-4FCB-A5F4-7641D29A2308}"/>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a:p>
          </p:txBody>
        </p:sp>
        <p:sp>
          <p:nvSpPr>
            <p:cNvPr id="68" name="Harvey 38/100 [38]">
              <a:extLst>
                <a:ext uri="{FF2B5EF4-FFF2-40B4-BE49-F238E27FC236}">
                  <a16:creationId xmlns:a16="http://schemas.microsoft.com/office/drawing/2014/main" id="{AA6DB1EE-C84C-4D51-B283-1F4406561F80}"/>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a:p>
          </p:txBody>
        </p:sp>
        <p:sp>
          <p:nvSpPr>
            <p:cNvPr id="69" name="Harvey 39/100 [39]">
              <a:extLst>
                <a:ext uri="{FF2B5EF4-FFF2-40B4-BE49-F238E27FC236}">
                  <a16:creationId xmlns:a16="http://schemas.microsoft.com/office/drawing/2014/main" id="{A0A681B6-99E1-47DD-BD34-E4360A73FE96}"/>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a:p>
          </p:txBody>
        </p:sp>
        <p:sp>
          <p:nvSpPr>
            <p:cNvPr id="70" name="Harvey 40/100 [40]">
              <a:extLst>
                <a:ext uri="{FF2B5EF4-FFF2-40B4-BE49-F238E27FC236}">
                  <a16:creationId xmlns:a16="http://schemas.microsoft.com/office/drawing/2014/main" id="{AEDA4963-1C7B-4A57-98B6-2523ED54BB00}"/>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a:p>
          </p:txBody>
        </p:sp>
        <p:sp>
          <p:nvSpPr>
            <p:cNvPr id="71" name="Harvey 41/100 [41]">
              <a:extLst>
                <a:ext uri="{FF2B5EF4-FFF2-40B4-BE49-F238E27FC236}">
                  <a16:creationId xmlns:a16="http://schemas.microsoft.com/office/drawing/2014/main" id="{7DACDDDE-AA6D-482C-89AE-01CDB61B08F4}"/>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a:p>
          </p:txBody>
        </p:sp>
        <p:sp>
          <p:nvSpPr>
            <p:cNvPr id="72" name="Harvey 42/100 [42]">
              <a:extLst>
                <a:ext uri="{FF2B5EF4-FFF2-40B4-BE49-F238E27FC236}">
                  <a16:creationId xmlns:a16="http://schemas.microsoft.com/office/drawing/2014/main" id="{4647E617-23B8-4509-9A6D-F9E95BB52370}"/>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a:p>
          </p:txBody>
        </p:sp>
        <p:sp>
          <p:nvSpPr>
            <p:cNvPr id="73" name="Harvey 43/100 [43]">
              <a:extLst>
                <a:ext uri="{FF2B5EF4-FFF2-40B4-BE49-F238E27FC236}">
                  <a16:creationId xmlns:a16="http://schemas.microsoft.com/office/drawing/2014/main" id="{DB853EF3-F5A2-4608-B94A-33778F31BA47}"/>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a:p>
          </p:txBody>
        </p:sp>
        <p:sp>
          <p:nvSpPr>
            <p:cNvPr id="74" name="Harvey 44/100 [44]">
              <a:extLst>
                <a:ext uri="{FF2B5EF4-FFF2-40B4-BE49-F238E27FC236}">
                  <a16:creationId xmlns:a16="http://schemas.microsoft.com/office/drawing/2014/main" id="{BD771DDD-09FF-46AE-A1B5-DDF167CE333B}"/>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a:p>
          </p:txBody>
        </p:sp>
        <p:sp>
          <p:nvSpPr>
            <p:cNvPr id="75" name="Harvey 45/100 [45]">
              <a:extLst>
                <a:ext uri="{FF2B5EF4-FFF2-40B4-BE49-F238E27FC236}">
                  <a16:creationId xmlns:a16="http://schemas.microsoft.com/office/drawing/2014/main" id="{0E91BFFE-B88B-47BC-8731-215FB246A2D2}"/>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a:p>
          </p:txBody>
        </p:sp>
        <p:sp>
          <p:nvSpPr>
            <p:cNvPr id="76" name="Harvey 46/100 [46]">
              <a:extLst>
                <a:ext uri="{FF2B5EF4-FFF2-40B4-BE49-F238E27FC236}">
                  <a16:creationId xmlns:a16="http://schemas.microsoft.com/office/drawing/2014/main" id="{A110599D-190F-4563-AAA0-2F2147A91E5E}"/>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a:p>
          </p:txBody>
        </p:sp>
        <p:sp>
          <p:nvSpPr>
            <p:cNvPr id="77" name="Harvey 47/100 [47]">
              <a:extLst>
                <a:ext uri="{FF2B5EF4-FFF2-40B4-BE49-F238E27FC236}">
                  <a16:creationId xmlns:a16="http://schemas.microsoft.com/office/drawing/2014/main" id="{72454AB1-4F76-406C-B8E5-3A8C37C9C7D6}"/>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a:p>
          </p:txBody>
        </p:sp>
        <p:sp>
          <p:nvSpPr>
            <p:cNvPr id="78" name="Harvey 48/100 [48]">
              <a:extLst>
                <a:ext uri="{FF2B5EF4-FFF2-40B4-BE49-F238E27FC236}">
                  <a16:creationId xmlns:a16="http://schemas.microsoft.com/office/drawing/2014/main" id="{EC72C611-03FA-49E4-B424-C8207E61236D}"/>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a:p>
          </p:txBody>
        </p:sp>
        <p:sp>
          <p:nvSpPr>
            <p:cNvPr id="79" name="Harvey 49/100 [49]">
              <a:extLst>
                <a:ext uri="{FF2B5EF4-FFF2-40B4-BE49-F238E27FC236}">
                  <a16:creationId xmlns:a16="http://schemas.microsoft.com/office/drawing/2014/main" id="{778C19EB-1129-43A5-949A-82D6BBA1EB9A}"/>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a:p>
          </p:txBody>
        </p:sp>
        <p:sp>
          <p:nvSpPr>
            <p:cNvPr id="80" name="Harvey 50/100 [50]">
              <a:extLst>
                <a:ext uri="{FF2B5EF4-FFF2-40B4-BE49-F238E27FC236}">
                  <a16:creationId xmlns:a16="http://schemas.microsoft.com/office/drawing/2014/main" id="{77FCEB36-C708-40D7-BF07-45971CB7DF30}"/>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a:p>
          </p:txBody>
        </p:sp>
        <p:sp>
          <p:nvSpPr>
            <p:cNvPr id="81" name="Harvey 51/100 [51]">
              <a:extLst>
                <a:ext uri="{FF2B5EF4-FFF2-40B4-BE49-F238E27FC236}">
                  <a16:creationId xmlns:a16="http://schemas.microsoft.com/office/drawing/2014/main" id="{592F1DA2-05C3-45DC-BB3B-4A5BB443067B}"/>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a:p>
          </p:txBody>
        </p:sp>
        <p:sp>
          <p:nvSpPr>
            <p:cNvPr id="82" name="Harvey 52/100 [52]">
              <a:extLst>
                <a:ext uri="{FF2B5EF4-FFF2-40B4-BE49-F238E27FC236}">
                  <a16:creationId xmlns:a16="http://schemas.microsoft.com/office/drawing/2014/main" id="{0E4E1CAF-AEAF-4151-A722-657A91909994}"/>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a:p>
          </p:txBody>
        </p:sp>
        <p:sp>
          <p:nvSpPr>
            <p:cNvPr id="83" name="Harvey 53/100 [53]">
              <a:extLst>
                <a:ext uri="{FF2B5EF4-FFF2-40B4-BE49-F238E27FC236}">
                  <a16:creationId xmlns:a16="http://schemas.microsoft.com/office/drawing/2014/main" id="{C958DC42-0A59-43B2-8DBD-D97A2794A827}"/>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a:p>
          </p:txBody>
        </p:sp>
        <p:sp>
          <p:nvSpPr>
            <p:cNvPr id="84" name="Harvey 54/100 [54]">
              <a:extLst>
                <a:ext uri="{FF2B5EF4-FFF2-40B4-BE49-F238E27FC236}">
                  <a16:creationId xmlns:a16="http://schemas.microsoft.com/office/drawing/2014/main" id="{CBE89F6B-9D94-4626-B6B5-60023DC95921}"/>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a:p>
          </p:txBody>
        </p:sp>
        <p:sp>
          <p:nvSpPr>
            <p:cNvPr id="85" name="Harvey 55/100 [55]">
              <a:extLst>
                <a:ext uri="{FF2B5EF4-FFF2-40B4-BE49-F238E27FC236}">
                  <a16:creationId xmlns:a16="http://schemas.microsoft.com/office/drawing/2014/main" id="{C84220BE-BEE7-4FD5-BBBA-813CB8AFAD2D}"/>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a:p>
          </p:txBody>
        </p:sp>
        <p:sp>
          <p:nvSpPr>
            <p:cNvPr id="86" name="Harvey 56/100 [56]">
              <a:extLst>
                <a:ext uri="{FF2B5EF4-FFF2-40B4-BE49-F238E27FC236}">
                  <a16:creationId xmlns:a16="http://schemas.microsoft.com/office/drawing/2014/main" id="{EDB2AE7D-2977-4BA9-AA96-19D2ACBFAD54}"/>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a:p>
          </p:txBody>
        </p:sp>
        <p:sp>
          <p:nvSpPr>
            <p:cNvPr id="87" name="Harvey 57/100 [57]">
              <a:extLst>
                <a:ext uri="{FF2B5EF4-FFF2-40B4-BE49-F238E27FC236}">
                  <a16:creationId xmlns:a16="http://schemas.microsoft.com/office/drawing/2014/main" id="{D6433025-FDA2-42EF-8BFC-7AD3E77EFE24}"/>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a:p>
          </p:txBody>
        </p:sp>
        <p:sp>
          <p:nvSpPr>
            <p:cNvPr id="88" name="Harvey 58/100 [58]">
              <a:extLst>
                <a:ext uri="{FF2B5EF4-FFF2-40B4-BE49-F238E27FC236}">
                  <a16:creationId xmlns:a16="http://schemas.microsoft.com/office/drawing/2014/main" id="{D01DF689-CA0A-4CFB-B2C2-C10499F19524}"/>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a:p>
          </p:txBody>
        </p:sp>
        <p:sp>
          <p:nvSpPr>
            <p:cNvPr id="89" name="Harvey 59/100 [59]">
              <a:extLst>
                <a:ext uri="{FF2B5EF4-FFF2-40B4-BE49-F238E27FC236}">
                  <a16:creationId xmlns:a16="http://schemas.microsoft.com/office/drawing/2014/main" id="{D5C9487D-C4E6-4783-B9FC-198B4E19450D}"/>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a:p>
          </p:txBody>
        </p:sp>
        <p:sp>
          <p:nvSpPr>
            <p:cNvPr id="90" name="Harvey 60/100 [60]">
              <a:extLst>
                <a:ext uri="{FF2B5EF4-FFF2-40B4-BE49-F238E27FC236}">
                  <a16:creationId xmlns:a16="http://schemas.microsoft.com/office/drawing/2014/main" id="{F7B7492B-090B-48BF-A8AA-BEDD9F908FF2}"/>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a:p>
          </p:txBody>
        </p:sp>
        <p:sp>
          <p:nvSpPr>
            <p:cNvPr id="91" name="Harvey 61/100 [61]">
              <a:extLst>
                <a:ext uri="{FF2B5EF4-FFF2-40B4-BE49-F238E27FC236}">
                  <a16:creationId xmlns:a16="http://schemas.microsoft.com/office/drawing/2014/main" id="{81DB4CAF-E10C-4C29-977A-84C62E43D95B}"/>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a:p>
          </p:txBody>
        </p:sp>
        <p:sp>
          <p:nvSpPr>
            <p:cNvPr id="92" name="Harvey 62/100 [62]">
              <a:extLst>
                <a:ext uri="{FF2B5EF4-FFF2-40B4-BE49-F238E27FC236}">
                  <a16:creationId xmlns:a16="http://schemas.microsoft.com/office/drawing/2014/main" id="{F5CBA219-7D94-438E-8137-4E0E0313148A}"/>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a:p>
          </p:txBody>
        </p:sp>
        <p:sp>
          <p:nvSpPr>
            <p:cNvPr id="93" name="Harvey 63/100 [63]">
              <a:extLst>
                <a:ext uri="{FF2B5EF4-FFF2-40B4-BE49-F238E27FC236}">
                  <a16:creationId xmlns:a16="http://schemas.microsoft.com/office/drawing/2014/main" id="{D9463116-11FD-4D69-A0B4-BAFCEE67742B}"/>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a:p>
          </p:txBody>
        </p:sp>
        <p:sp>
          <p:nvSpPr>
            <p:cNvPr id="94" name="Harvey 64/100 [64]">
              <a:extLst>
                <a:ext uri="{FF2B5EF4-FFF2-40B4-BE49-F238E27FC236}">
                  <a16:creationId xmlns:a16="http://schemas.microsoft.com/office/drawing/2014/main" id="{06589E73-815C-492B-950F-E4BEC750FA63}"/>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a:p>
          </p:txBody>
        </p:sp>
        <p:sp>
          <p:nvSpPr>
            <p:cNvPr id="95" name="Harvey 65/100 [65]">
              <a:extLst>
                <a:ext uri="{FF2B5EF4-FFF2-40B4-BE49-F238E27FC236}">
                  <a16:creationId xmlns:a16="http://schemas.microsoft.com/office/drawing/2014/main" id="{B0D0BC66-A236-4042-8FF1-616053390E3C}"/>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a:p>
          </p:txBody>
        </p:sp>
        <p:sp>
          <p:nvSpPr>
            <p:cNvPr id="96" name="Harvey 66/100 [66]">
              <a:extLst>
                <a:ext uri="{FF2B5EF4-FFF2-40B4-BE49-F238E27FC236}">
                  <a16:creationId xmlns:a16="http://schemas.microsoft.com/office/drawing/2014/main" id="{B59A346D-87CA-4ABA-95F7-2ADEF9FA0E7C}"/>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a:p>
          </p:txBody>
        </p:sp>
        <p:sp>
          <p:nvSpPr>
            <p:cNvPr id="97" name="Harvey 67/100 [67]">
              <a:extLst>
                <a:ext uri="{FF2B5EF4-FFF2-40B4-BE49-F238E27FC236}">
                  <a16:creationId xmlns:a16="http://schemas.microsoft.com/office/drawing/2014/main" id="{7B745F1E-402D-422C-B697-E39F2BADDDC3}"/>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a:p>
          </p:txBody>
        </p:sp>
        <p:sp>
          <p:nvSpPr>
            <p:cNvPr id="98" name="Harvey 68/100 [68]">
              <a:extLst>
                <a:ext uri="{FF2B5EF4-FFF2-40B4-BE49-F238E27FC236}">
                  <a16:creationId xmlns:a16="http://schemas.microsoft.com/office/drawing/2014/main" id="{1B03370F-9DC1-4669-A15C-538F3203CFFF}"/>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a:p>
          </p:txBody>
        </p:sp>
        <p:sp>
          <p:nvSpPr>
            <p:cNvPr id="99" name="Harvey 69/100 [69]">
              <a:extLst>
                <a:ext uri="{FF2B5EF4-FFF2-40B4-BE49-F238E27FC236}">
                  <a16:creationId xmlns:a16="http://schemas.microsoft.com/office/drawing/2014/main" id="{6A7E7859-E42D-466E-9931-D6267E98DDCF}"/>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a:p>
          </p:txBody>
        </p:sp>
        <p:sp>
          <p:nvSpPr>
            <p:cNvPr id="100" name="Harvey 70/100 [70]">
              <a:extLst>
                <a:ext uri="{FF2B5EF4-FFF2-40B4-BE49-F238E27FC236}">
                  <a16:creationId xmlns:a16="http://schemas.microsoft.com/office/drawing/2014/main" id="{73C8F215-AEE8-47E4-B634-ED0FADB320DA}"/>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a:p>
          </p:txBody>
        </p:sp>
        <p:sp>
          <p:nvSpPr>
            <p:cNvPr id="101" name="Harvey 71/100 [71]">
              <a:extLst>
                <a:ext uri="{FF2B5EF4-FFF2-40B4-BE49-F238E27FC236}">
                  <a16:creationId xmlns:a16="http://schemas.microsoft.com/office/drawing/2014/main" id="{3CA04B9A-0E04-4A40-9491-6B11DE9EE5C2}"/>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a:p>
          </p:txBody>
        </p:sp>
        <p:sp>
          <p:nvSpPr>
            <p:cNvPr id="102" name="Harvey 72/100 [72]">
              <a:extLst>
                <a:ext uri="{FF2B5EF4-FFF2-40B4-BE49-F238E27FC236}">
                  <a16:creationId xmlns:a16="http://schemas.microsoft.com/office/drawing/2014/main" id="{33AD1833-C28A-4289-81FB-EBBF85B84434}"/>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a:p>
          </p:txBody>
        </p:sp>
        <p:sp>
          <p:nvSpPr>
            <p:cNvPr id="103" name="Harvey 73/100 [73]">
              <a:extLst>
                <a:ext uri="{FF2B5EF4-FFF2-40B4-BE49-F238E27FC236}">
                  <a16:creationId xmlns:a16="http://schemas.microsoft.com/office/drawing/2014/main" id="{CE8FF42B-40DD-4A3E-B0A5-764085FCA134}"/>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a:p>
          </p:txBody>
        </p:sp>
        <p:sp>
          <p:nvSpPr>
            <p:cNvPr id="104" name="Harvey 74/100 [74]">
              <a:extLst>
                <a:ext uri="{FF2B5EF4-FFF2-40B4-BE49-F238E27FC236}">
                  <a16:creationId xmlns:a16="http://schemas.microsoft.com/office/drawing/2014/main" id="{47E4DE10-04D6-41A9-B5C0-BF0C83871FB8}"/>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a:p>
          </p:txBody>
        </p:sp>
        <p:sp>
          <p:nvSpPr>
            <p:cNvPr id="105" name="Harvey 75/100 [75]">
              <a:extLst>
                <a:ext uri="{FF2B5EF4-FFF2-40B4-BE49-F238E27FC236}">
                  <a16:creationId xmlns:a16="http://schemas.microsoft.com/office/drawing/2014/main" id="{4D253920-4B35-4FD5-9E3F-904AF4526E08}"/>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a:p>
          </p:txBody>
        </p:sp>
        <p:sp>
          <p:nvSpPr>
            <p:cNvPr id="106" name="Harvey 76/100 [76]">
              <a:extLst>
                <a:ext uri="{FF2B5EF4-FFF2-40B4-BE49-F238E27FC236}">
                  <a16:creationId xmlns:a16="http://schemas.microsoft.com/office/drawing/2014/main" id="{04D4CB5F-D904-466F-BD9D-6F99AC9FA012}"/>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a:p>
          </p:txBody>
        </p:sp>
        <p:sp>
          <p:nvSpPr>
            <p:cNvPr id="107" name="Harvey 77/100 [77]">
              <a:extLst>
                <a:ext uri="{FF2B5EF4-FFF2-40B4-BE49-F238E27FC236}">
                  <a16:creationId xmlns:a16="http://schemas.microsoft.com/office/drawing/2014/main" id="{0279CFEC-FAD3-415E-A566-9EB224260A37}"/>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a:p>
          </p:txBody>
        </p:sp>
        <p:sp>
          <p:nvSpPr>
            <p:cNvPr id="108" name="Harvey 78/100 [78]">
              <a:extLst>
                <a:ext uri="{FF2B5EF4-FFF2-40B4-BE49-F238E27FC236}">
                  <a16:creationId xmlns:a16="http://schemas.microsoft.com/office/drawing/2014/main" id="{C13A7925-6954-45CE-AB71-0E2AE5E71A00}"/>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a:p>
          </p:txBody>
        </p:sp>
        <p:sp>
          <p:nvSpPr>
            <p:cNvPr id="109" name="Harvey 79/100 [79]">
              <a:extLst>
                <a:ext uri="{FF2B5EF4-FFF2-40B4-BE49-F238E27FC236}">
                  <a16:creationId xmlns:a16="http://schemas.microsoft.com/office/drawing/2014/main" id="{7855048E-75B9-4F57-9140-4C06F2F756C4}"/>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a:p>
          </p:txBody>
        </p:sp>
        <p:sp>
          <p:nvSpPr>
            <p:cNvPr id="110" name="Harvey 80/100 [80]">
              <a:extLst>
                <a:ext uri="{FF2B5EF4-FFF2-40B4-BE49-F238E27FC236}">
                  <a16:creationId xmlns:a16="http://schemas.microsoft.com/office/drawing/2014/main" id="{C78D7A4B-51CB-4C1F-9ADF-48EA951912C1}"/>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a:p>
          </p:txBody>
        </p:sp>
        <p:sp>
          <p:nvSpPr>
            <p:cNvPr id="111" name="Harvey 81/100 [81]">
              <a:extLst>
                <a:ext uri="{FF2B5EF4-FFF2-40B4-BE49-F238E27FC236}">
                  <a16:creationId xmlns:a16="http://schemas.microsoft.com/office/drawing/2014/main" id="{3C98F71A-9960-4780-A4F1-D620072AF6EB}"/>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a:p>
          </p:txBody>
        </p:sp>
        <p:sp>
          <p:nvSpPr>
            <p:cNvPr id="112" name="Harvey 82/100 [82]">
              <a:extLst>
                <a:ext uri="{FF2B5EF4-FFF2-40B4-BE49-F238E27FC236}">
                  <a16:creationId xmlns:a16="http://schemas.microsoft.com/office/drawing/2014/main" id="{E5E9D3E3-42E9-4B73-BCA8-D9E4F295E7C8}"/>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a:p>
          </p:txBody>
        </p:sp>
        <p:sp>
          <p:nvSpPr>
            <p:cNvPr id="113" name="Harvey 83/100 [83]">
              <a:extLst>
                <a:ext uri="{FF2B5EF4-FFF2-40B4-BE49-F238E27FC236}">
                  <a16:creationId xmlns:a16="http://schemas.microsoft.com/office/drawing/2014/main" id="{FC7072CE-16FE-4E92-9855-931F0F46CA13}"/>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a:p>
          </p:txBody>
        </p:sp>
        <p:sp>
          <p:nvSpPr>
            <p:cNvPr id="114" name="Harvey 84/100 [84]">
              <a:extLst>
                <a:ext uri="{FF2B5EF4-FFF2-40B4-BE49-F238E27FC236}">
                  <a16:creationId xmlns:a16="http://schemas.microsoft.com/office/drawing/2014/main" id="{18279950-0241-4322-B414-B356D78F638F}"/>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a:p>
          </p:txBody>
        </p:sp>
        <p:sp>
          <p:nvSpPr>
            <p:cNvPr id="115" name="Harvey 85/100 [85]">
              <a:extLst>
                <a:ext uri="{FF2B5EF4-FFF2-40B4-BE49-F238E27FC236}">
                  <a16:creationId xmlns:a16="http://schemas.microsoft.com/office/drawing/2014/main" id="{DDBD704E-29C2-4051-A5BC-3B7782085B68}"/>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a:p>
          </p:txBody>
        </p:sp>
        <p:sp>
          <p:nvSpPr>
            <p:cNvPr id="116" name="Harvey 86/100 [86]">
              <a:extLst>
                <a:ext uri="{FF2B5EF4-FFF2-40B4-BE49-F238E27FC236}">
                  <a16:creationId xmlns:a16="http://schemas.microsoft.com/office/drawing/2014/main" id="{19BF9C80-E0AA-4B6B-B12E-D132300AA3AD}"/>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a:p>
          </p:txBody>
        </p:sp>
        <p:sp>
          <p:nvSpPr>
            <p:cNvPr id="117" name="Harvey 87/100 [87]">
              <a:extLst>
                <a:ext uri="{FF2B5EF4-FFF2-40B4-BE49-F238E27FC236}">
                  <a16:creationId xmlns:a16="http://schemas.microsoft.com/office/drawing/2014/main" id="{9D7350B3-805F-4284-8404-F6775D58761D}"/>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a:p>
          </p:txBody>
        </p:sp>
        <p:sp>
          <p:nvSpPr>
            <p:cNvPr id="118" name="Harvey 88/100 [88]">
              <a:extLst>
                <a:ext uri="{FF2B5EF4-FFF2-40B4-BE49-F238E27FC236}">
                  <a16:creationId xmlns:a16="http://schemas.microsoft.com/office/drawing/2014/main" id="{0BC9DA8F-6331-4469-8DF9-FAEFD350A68B}"/>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a:p>
          </p:txBody>
        </p:sp>
        <p:sp>
          <p:nvSpPr>
            <p:cNvPr id="119" name="Harvey 89/100 [89]">
              <a:extLst>
                <a:ext uri="{FF2B5EF4-FFF2-40B4-BE49-F238E27FC236}">
                  <a16:creationId xmlns:a16="http://schemas.microsoft.com/office/drawing/2014/main" id="{9A590412-EC2C-495A-9061-251C8CFD132C}"/>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a:p>
          </p:txBody>
        </p:sp>
        <p:sp>
          <p:nvSpPr>
            <p:cNvPr id="120" name="Harvey 90/100 [90]">
              <a:extLst>
                <a:ext uri="{FF2B5EF4-FFF2-40B4-BE49-F238E27FC236}">
                  <a16:creationId xmlns:a16="http://schemas.microsoft.com/office/drawing/2014/main" id="{DA2C5CA4-D7B3-4788-B67D-A338C7F5A674}"/>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a:p>
          </p:txBody>
        </p:sp>
        <p:sp>
          <p:nvSpPr>
            <p:cNvPr id="121" name="Harvey 91/100 [91]">
              <a:extLst>
                <a:ext uri="{FF2B5EF4-FFF2-40B4-BE49-F238E27FC236}">
                  <a16:creationId xmlns:a16="http://schemas.microsoft.com/office/drawing/2014/main" id="{E9987490-0522-4E4B-9E08-8D60B580F6FC}"/>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a:p>
          </p:txBody>
        </p:sp>
        <p:sp>
          <p:nvSpPr>
            <p:cNvPr id="122" name="Harvey 92/100 [92]">
              <a:extLst>
                <a:ext uri="{FF2B5EF4-FFF2-40B4-BE49-F238E27FC236}">
                  <a16:creationId xmlns:a16="http://schemas.microsoft.com/office/drawing/2014/main" id="{60AB24C9-9454-404F-A009-2BF1FB21F6D7}"/>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a:p>
          </p:txBody>
        </p:sp>
        <p:sp>
          <p:nvSpPr>
            <p:cNvPr id="123" name="Harvey 93/100 [93]">
              <a:extLst>
                <a:ext uri="{FF2B5EF4-FFF2-40B4-BE49-F238E27FC236}">
                  <a16:creationId xmlns:a16="http://schemas.microsoft.com/office/drawing/2014/main" id="{A5D269EC-8859-426D-804D-8A6C731B7662}"/>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a:p>
          </p:txBody>
        </p:sp>
        <p:sp>
          <p:nvSpPr>
            <p:cNvPr id="124" name="Harvey 94/100 [94]">
              <a:extLst>
                <a:ext uri="{FF2B5EF4-FFF2-40B4-BE49-F238E27FC236}">
                  <a16:creationId xmlns:a16="http://schemas.microsoft.com/office/drawing/2014/main" id="{0BA87CE9-C389-4533-BC7E-F00DA5BEB646}"/>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a:p>
          </p:txBody>
        </p:sp>
        <p:sp>
          <p:nvSpPr>
            <p:cNvPr id="125" name="Harvey 95/100 [95]">
              <a:extLst>
                <a:ext uri="{FF2B5EF4-FFF2-40B4-BE49-F238E27FC236}">
                  <a16:creationId xmlns:a16="http://schemas.microsoft.com/office/drawing/2014/main" id="{A7A110E6-0A13-4959-8528-915D8359D3CC}"/>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a:p>
          </p:txBody>
        </p:sp>
        <p:sp>
          <p:nvSpPr>
            <p:cNvPr id="126" name="Harvey 96/100 [96]">
              <a:extLst>
                <a:ext uri="{FF2B5EF4-FFF2-40B4-BE49-F238E27FC236}">
                  <a16:creationId xmlns:a16="http://schemas.microsoft.com/office/drawing/2014/main" id="{CF0CED7E-F677-4972-9230-728DC17BE7CF}"/>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a:p>
          </p:txBody>
        </p:sp>
        <p:sp>
          <p:nvSpPr>
            <p:cNvPr id="127" name="Harvey 97/100 [97]">
              <a:extLst>
                <a:ext uri="{FF2B5EF4-FFF2-40B4-BE49-F238E27FC236}">
                  <a16:creationId xmlns:a16="http://schemas.microsoft.com/office/drawing/2014/main" id="{68D6AE02-C70C-4745-B2A4-FA6BCA2C9D3B}"/>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a:p>
          </p:txBody>
        </p:sp>
        <p:sp>
          <p:nvSpPr>
            <p:cNvPr id="128" name="Harvey 98/100 [98]">
              <a:extLst>
                <a:ext uri="{FF2B5EF4-FFF2-40B4-BE49-F238E27FC236}">
                  <a16:creationId xmlns:a16="http://schemas.microsoft.com/office/drawing/2014/main" id="{87EFC954-3890-4C0B-B6AD-557266289AB4}"/>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a:p>
          </p:txBody>
        </p:sp>
        <p:sp>
          <p:nvSpPr>
            <p:cNvPr id="129" name="Harvey 99/100 [99]">
              <a:extLst>
                <a:ext uri="{FF2B5EF4-FFF2-40B4-BE49-F238E27FC236}">
                  <a16:creationId xmlns:a16="http://schemas.microsoft.com/office/drawing/2014/main" id="{7336024C-30A8-460A-A099-830B7238EF9C}"/>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a:p>
          </p:txBody>
        </p:sp>
        <p:sp>
          <p:nvSpPr>
            <p:cNvPr id="130" name="Harvey 100/100 [100]">
              <a:extLst>
                <a:ext uri="{FF2B5EF4-FFF2-40B4-BE49-F238E27FC236}">
                  <a16:creationId xmlns:a16="http://schemas.microsoft.com/office/drawing/2014/main" id="{C98CD859-6103-4F45-9CC2-9DE5DEA4676C}"/>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a:p>
          </p:txBody>
        </p:sp>
      </p:grpSp>
      <p:sp>
        <p:nvSpPr>
          <p:cNvPr id="131" name="Footnote [Placeholder]" hidden="1">
            <a:extLst>
              <a:ext uri="{FF2B5EF4-FFF2-40B4-BE49-F238E27FC236}">
                <a16:creationId xmlns:a16="http://schemas.microsoft.com/office/drawing/2014/main" id="{778AC6CB-C882-4274-AA3C-9EF2007AB701}"/>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kern="0">
                <a:ea typeface="Arial Unicode MS" pitchFamily="34" charset="-128"/>
                <a:cs typeface="Arial Unicode MS" pitchFamily="34" charset="-128"/>
              </a:rPr>
              <a:t>(r) Footnote</a:t>
            </a:r>
          </a:p>
        </p:txBody>
      </p:sp>
      <p:sp>
        <p:nvSpPr>
          <p:cNvPr id="132" name="Responsible [Sticker]" hidden="1">
            <a:extLst>
              <a:ext uri="{FF2B5EF4-FFF2-40B4-BE49-F238E27FC236}">
                <a16:creationId xmlns:a16="http://schemas.microsoft.com/office/drawing/2014/main" id="{C31A2269-2FD7-45EF-AF2A-D93632DDEA55}"/>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Responsible: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Name </a:t>
            </a:r>
            <a:r>
              <a:rPr kumimoji="0" lang="en-US" sz="1395" b="0" i="0" u="none" strike="noStrike" kern="0" cap="none" spc="0" normalizeH="0" baseline="0" noProof="0" err="1">
                <a:ln>
                  <a:noFill/>
                </a:ln>
                <a:solidFill>
                  <a:srgbClr val="FFFFFF"/>
                </a:solidFill>
                <a:effectLst/>
                <a:uLnTx/>
                <a:uFillTx/>
                <a:latin typeface="+mj-lt"/>
                <a:ea typeface="+mn-ea"/>
                <a:cs typeface="+mn-cs"/>
              </a:rPr>
              <a:t>Lastname</a:t>
            </a:r>
            <a:endParaRPr kumimoji="0" lang="en-US" sz="1395" b="0" i="0" u="none" strike="noStrike" kern="0" cap="none" spc="0" normalizeH="0" baseline="0" noProof="0">
              <a:ln>
                <a:noFill/>
              </a:ln>
              <a:solidFill>
                <a:srgbClr val="FFFFFF"/>
              </a:solidFill>
              <a:effectLst/>
              <a:uLnTx/>
              <a:uFillTx/>
              <a:latin typeface="+mj-lt"/>
              <a:ea typeface="+mn-ea"/>
              <a:cs typeface="+mn-cs"/>
            </a:endParaRPr>
          </a:p>
        </p:txBody>
      </p:sp>
      <p:sp>
        <p:nvSpPr>
          <p:cNvPr id="133" name="Discussion [Sticker]" hidden="1">
            <a:extLst>
              <a:ext uri="{FF2B5EF4-FFF2-40B4-BE49-F238E27FC236}">
                <a16:creationId xmlns:a16="http://schemas.microsoft.com/office/drawing/2014/main" id="{0401C3CC-FCD1-4031-AD93-3805391DEAD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Roboto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34BB17A2-40D2-408C-AA70-A839F984C594}"/>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Internal use only</a:t>
            </a:r>
          </a:p>
        </p:txBody>
      </p:sp>
      <p:sp>
        <p:nvSpPr>
          <p:cNvPr id="135" name="Final [Sticker]" hidden="1">
            <a:extLst>
              <a:ext uri="{FF2B5EF4-FFF2-40B4-BE49-F238E27FC236}">
                <a16:creationId xmlns:a16="http://schemas.microsoft.com/office/drawing/2014/main" id="{C084983F-15AF-4B68-ABA4-6308BDFF915A}"/>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Final slide</a:t>
            </a:r>
          </a:p>
        </p:txBody>
      </p:sp>
      <p:sp>
        <p:nvSpPr>
          <p:cNvPr id="136" name="Backup [Sticker]" hidden="1">
            <a:extLst>
              <a:ext uri="{FF2B5EF4-FFF2-40B4-BE49-F238E27FC236}">
                <a16:creationId xmlns:a16="http://schemas.microsoft.com/office/drawing/2014/main" id="{A9F7EC2D-90E8-48EE-AE99-4C285C7EC6EB}"/>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Backup</a:t>
            </a:r>
          </a:p>
        </p:txBody>
      </p:sp>
      <p:sp>
        <p:nvSpPr>
          <p:cNvPr id="137" name="Update [Sticker]" hidden="1">
            <a:extLst>
              <a:ext uri="{FF2B5EF4-FFF2-40B4-BE49-F238E27FC236}">
                <a16:creationId xmlns:a16="http://schemas.microsoft.com/office/drawing/2014/main" id="{44411D5F-2DDE-450F-B114-91EB514EEE90}"/>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Update data</a:t>
            </a:r>
          </a:p>
        </p:txBody>
      </p:sp>
      <p:sp>
        <p:nvSpPr>
          <p:cNvPr id="138" name="Dummy [Sticker]" hidden="1">
            <a:extLst>
              <a:ext uri="{FF2B5EF4-FFF2-40B4-BE49-F238E27FC236}">
                <a16:creationId xmlns:a16="http://schemas.microsoft.com/office/drawing/2014/main" id="{3E77BF40-AB5F-49A6-835E-18C315FB092A}"/>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rPr>
              <a:t>Dummy data</a:t>
            </a:r>
          </a:p>
        </p:txBody>
      </p:sp>
      <p:sp>
        <p:nvSpPr>
          <p:cNvPr id="139" name="Formatting [Comment]" hidden="1">
            <a:extLst>
              <a:ext uri="{FF2B5EF4-FFF2-40B4-BE49-F238E27FC236}">
                <a16:creationId xmlns:a16="http://schemas.microsoft.com/office/drawing/2014/main" id="{64D426BB-4684-445F-A040-DC78BB8F8701}"/>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A0A0A"/>
                </a:solidFill>
                <a:effectLst/>
                <a:uLnTx/>
                <a:uFillTx/>
              </a:rPr>
              <a:t>&lt;initials&gt; &lt;date&gt;</a:t>
            </a:r>
            <a:r>
              <a:rPr kumimoji="0" lang="en-US" sz="1200" b="0" i="0" u="none" strike="noStrike" kern="0" cap="none" spc="0" normalizeH="0" baseline="0" noProof="0" err="1">
                <a:ln>
                  <a:noFill/>
                </a:ln>
                <a:solidFill>
                  <a:srgbClr val="0A0A0A"/>
                </a:solidFill>
                <a:effectLst/>
                <a:uLnTx/>
                <a:uFillTx/>
              </a:rPr>
              <a:t>yyyy</a:t>
            </a:r>
            <a:r>
              <a:rPr kumimoji="0" lang="en-US" sz="1200" b="0" i="0" u="none" strike="noStrike" kern="0" cap="none" spc="0" normalizeH="0" baseline="0" noProof="0">
                <a:ln>
                  <a:noFill/>
                </a:ln>
                <a:solidFill>
                  <a:srgbClr val="0A0A0A"/>
                </a:solidFill>
                <a:effectLst/>
                <a:uLnTx/>
                <a:uFillTx/>
              </a:rPr>
              <a:t>-MM-dd </a:t>
            </a:r>
            <a:r>
              <a:rPr kumimoji="0" lang="en-US" sz="1200" b="0" i="0" u="none" strike="noStrike" kern="0" cap="none" spc="0" normalizeH="0" baseline="0" noProof="0" err="1">
                <a:ln>
                  <a:noFill/>
                </a:ln>
                <a:solidFill>
                  <a:srgbClr val="0A0A0A"/>
                </a:solidFill>
                <a:effectLst/>
                <a:uLnTx/>
                <a:uFillTx/>
              </a:rPr>
              <a:t>hh:mm</a:t>
            </a:r>
            <a:r>
              <a:rPr kumimoji="0" lang="en-US" sz="1200" b="0" i="0" u="none" strike="noStrike" kern="0" cap="none" spc="0" normalizeH="0" baseline="0" noProof="0">
                <a:ln>
                  <a:noFill/>
                </a:ln>
                <a:solidFill>
                  <a:srgbClr val="0A0A0A"/>
                </a:solidFill>
                <a:effectLst/>
                <a:uLnTx/>
                <a:uFillTx/>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538E1858-1BB6-4366-A92D-E0413CF01822}"/>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A0A0A"/>
                </a:solidFill>
                <a:effectLst/>
                <a:uLnTx/>
                <a:uFillTx/>
              </a:rPr>
              <a:t>&lt;initials&gt; &lt;date&gt;</a:t>
            </a:r>
            <a:r>
              <a:rPr kumimoji="0" lang="en-US" sz="1200" b="0" i="0" u="none" strike="noStrike" kern="0" cap="none" spc="0" normalizeH="0" baseline="0" noProof="0" err="1">
                <a:ln>
                  <a:noFill/>
                </a:ln>
                <a:solidFill>
                  <a:srgbClr val="0A0A0A"/>
                </a:solidFill>
                <a:effectLst/>
                <a:uLnTx/>
                <a:uFillTx/>
              </a:rPr>
              <a:t>yyyy</a:t>
            </a:r>
            <a:r>
              <a:rPr kumimoji="0" lang="en-US" sz="1200" b="0" i="0" u="none" strike="noStrike" kern="0" cap="none" spc="0" normalizeH="0" baseline="0" noProof="0">
                <a:ln>
                  <a:noFill/>
                </a:ln>
                <a:solidFill>
                  <a:srgbClr val="0A0A0A"/>
                </a:solidFill>
                <a:effectLst/>
                <a:uLnTx/>
                <a:uFillTx/>
              </a:rPr>
              <a:t>-MM-dd </a:t>
            </a:r>
            <a:r>
              <a:rPr kumimoji="0" lang="en-US" sz="1200" b="0" i="0" u="none" strike="noStrike" kern="0" cap="none" spc="0" normalizeH="0" baseline="0" noProof="0" err="1">
                <a:ln>
                  <a:noFill/>
                </a:ln>
                <a:solidFill>
                  <a:srgbClr val="0A0A0A"/>
                </a:solidFill>
                <a:effectLst/>
                <a:uLnTx/>
                <a:uFillTx/>
              </a:rPr>
              <a:t>hh:mm</a:t>
            </a:r>
            <a:r>
              <a:rPr kumimoji="0" lang="en-US" sz="1200" b="0" i="0" u="none" strike="noStrike" kern="0" cap="none" spc="0" normalizeH="0" baseline="0" noProof="0">
                <a:ln>
                  <a:noFill/>
                </a:ln>
                <a:solidFill>
                  <a:srgbClr val="0A0A0A"/>
                </a:solidFill>
                <a:effectLst/>
                <a:uLnTx/>
                <a:uFillTx/>
              </a:rPr>
              <a:t>&lt;/date&gt;: </a:t>
            </a:r>
          </a:p>
        </p:txBody>
      </p:sp>
      <p:sp>
        <p:nvSpPr>
          <p:cNvPr id="141" name="Draft [Sticker]" hidden="1">
            <a:extLst>
              <a:ext uri="{FF2B5EF4-FFF2-40B4-BE49-F238E27FC236}">
                <a16:creationId xmlns:a16="http://schemas.microsoft.com/office/drawing/2014/main" id="{99EFBF81-C4F3-4C9C-A184-818056118426}"/>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1" i="0" u="none" strike="noStrike" kern="0" cap="none" spc="0" normalizeH="0" baseline="0" noProof="0">
                <a:ln>
                  <a:noFill/>
                </a:ln>
                <a:solidFill>
                  <a:schemeClr val="tx2"/>
                </a:solidFill>
                <a:effectLst/>
                <a:uLnTx/>
                <a:uFillTx/>
                <a:ea typeface="Arial Unicode MS" pitchFamily="34" charset="-128"/>
                <a:cs typeface="Arial Unicode MS" pitchFamily="34" charset="-128"/>
              </a:rPr>
              <a:t>DRAFT</a:t>
            </a:r>
          </a:p>
        </p:txBody>
      </p:sp>
    </p:spTree>
    <p:extLst>
      <p:ext uri="{BB962C8B-B14F-4D97-AF65-F5344CB8AC3E}">
        <p14:creationId xmlns:p14="http://schemas.microsoft.com/office/powerpoint/2010/main" val="1256212970"/>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927" r:id="rId12"/>
    <p:sldLayoutId id="214748392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88558" rtl="0" eaLnBrk="1" latinLnBrk="0" hangingPunct="1">
        <a:spcBef>
          <a:spcPct val="0"/>
        </a:spcBef>
        <a:buNone/>
        <a:defRPr sz="27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201168"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457200"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640080"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8DD38F-4A35-4671-BE35-E2D589FC8333}"/>
              </a:ext>
            </a:extLst>
          </p:cNvPr>
          <p:cNvSpPr>
            <a:spLocks noGrp="1"/>
          </p:cNvSpPr>
          <p:nvPr userDrawn="1">
            <p:ph type="title"/>
          </p:nvPr>
        </p:nvSpPr>
        <p:spPr>
          <a:xfrm>
            <a:off x="589116" y="457200"/>
            <a:ext cx="11020119" cy="554038"/>
          </a:xfrm>
          <a:prstGeom prst="rect">
            <a:avLst/>
          </a:prstGeom>
        </p:spPr>
        <p:txBody>
          <a:bodyPr vert="horz" wrap="square" lIns="0" tIns="0" rIns="0" bIns="0" rtlCol="0" anchor="t">
            <a:spAutoFit/>
          </a:bodyPr>
          <a:lstStyle/>
          <a:p>
            <a:r>
              <a:rPr lang="en-US"/>
              <a:t>Click to edit Master title style</a:t>
            </a:r>
          </a:p>
        </p:txBody>
      </p:sp>
      <p:sp>
        <p:nvSpPr>
          <p:cNvPr id="1027" name="Text Placeholder 3">
            <a:extLst>
              <a:ext uri="{FF2B5EF4-FFF2-40B4-BE49-F238E27FC236}">
                <a16:creationId xmlns:a16="http://schemas.microsoft.com/office/drawing/2014/main" id="{C506EEC7-28C3-447D-A092-08572597C259}"/>
              </a:ext>
            </a:extLst>
          </p:cNvPr>
          <p:cNvSpPr>
            <a:spLocks noGrp="1" noChangeArrowheads="1"/>
          </p:cNvSpPr>
          <p:nvPr userDrawn="1">
            <p:ph type="body" idx="1"/>
          </p:nvPr>
        </p:nvSpPr>
        <p:spPr bwMode="auto">
          <a:xfrm>
            <a:off x="584352" y="1435100"/>
            <a:ext cx="1102170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ID" hidden="1">
            <a:extLst>
              <a:ext uri="{FF2B5EF4-FFF2-40B4-BE49-F238E27FC236}">
                <a16:creationId xmlns:a16="http://schemas.microsoft.com/office/drawing/2014/main" id="{A2A9D185-79AB-4AD0-89DA-D60F0C62253C}"/>
              </a:ext>
            </a:extLst>
          </p:cNvPr>
          <p:cNvGrpSpPr>
            <a:grpSpLocks/>
          </p:cNvGrpSpPr>
          <p:nvPr/>
        </p:nvGrpSpPr>
        <p:grpSpPr bwMode="auto">
          <a:xfrm>
            <a:off x="0" y="0"/>
            <a:ext cx="12195175" cy="6858000"/>
            <a:chOff x="0" y="0"/>
            <a:chExt cx="12192000" cy="6858000"/>
          </a:xfrm>
        </p:grpSpPr>
        <p:cxnSp>
          <p:nvCxnSpPr>
            <p:cNvPr id="7" name="Straight Connector 6">
              <a:extLst>
                <a:ext uri="{FF2B5EF4-FFF2-40B4-BE49-F238E27FC236}">
                  <a16:creationId xmlns:a16="http://schemas.microsoft.com/office/drawing/2014/main" id="{B3E11977-8CF9-485D-ACE5-33EEB0D46437}"/>
                </a:ext>
              </a:extLst>
            </p:cNvPr>
            <p:cNvCxnSpPr/>
            <p:nvPr/>
          </p:nvCxnSpPr>
          <p:spPr>
            <a:xfrm>
              <a:off x="0" y="0"/>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BB5E38-506A-44DD-A315-56E157E16AF0}"/>
                </a:ext>
              </a:extLst>
            </p:cNvPr>
            <p:cNvCxnSpPr/>
            <p:nvPr/>
          </p:nvCxnSpPr>
          <p:spPr>
            <a:xfrm>
              <a:off x="0" y="292100"/>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40CB70-5AC0-476B-AA40-C2241BEB8DFF}"/>
                </a:ext>
              </a:extLst>
            </p:cNvPr>
            <p:cNvCxnSpPr/>
            <p:nvPr/>
          </p:nvCxnSpPr>
          <p:spPr>
            <a:xfrm>
              <a:off x="0" y="585788"/>
              <a:ext cx="12188825"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CEF339-045A-4996-8036-3371D72B7792}"/>
                </a:ext>
              </a:extLst>
            </p:cNvPr>
            <p:cNvCxnSpPr/>
            <p:nvPr/>
          </p:nvCxnSpPr>
          <p:spPr>
            <a:xfrm>
              <a:off x="0" y="6272213"/>
              <a:ext cx="12188825"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BCC50FD-86C8-42F8-9D68-7DADB5458B31}"/>
                </a:ext>
              </a:extLst>
            </p:cNvPr>
            <p:cNvCxnSpPr/>
            <p:nvPr/>
          </p:nvCxnSpPr>
          <p:spPr>
            <a:xfrm>
              <a:off x="0" y="6565900"/>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6D4A581-DE57-4A63-996B-BE800760E15C}"/>
                </a:ext>
              </a:extLst>
            </p:cNvPr>
            <p:cNvCxnSpPr/>
            <p:nvPr/>
          </p:nvCxnSpPr>
          <p:spPr>
            <a:xfrm>
              <a:off x="0" y="6858000"/>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ABA573-5574-4F8A-A22B-83348FDE631E}"/>
                </a:ext>
              </a:extLst>
            </p:cNvPr>
            <p:cNvCxnSpPr/>
            <p:nvPr/>
          </p:nvCxnSpPr>
          <p:spPr>
            <a:xfrm>
              <a:off x="0" y="877888"/>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0EC732-F52C-4DCC-969C-5C03983A6864}"/>
                </a:ext>
              </a:extLst>
            </p:cNvPr>
            <p:cNvCxnSpPr/>
            <p:nvPr/>
          </p:nvCxnSpPr>
          <p:spPr>
            <a:xfrm>
              <a:off x="0" y="1169988"/>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970F0B-BC66-48A4-AFE3-81E6AD0DF714}"/>
                </a:ext>
              </a:extLst>
            </p:cNvPr>
            <p:cNvCxnSpPr/>
            <p:nvPr/>
          </p:nvCxnSpPr>
          <p:spPr>
            <a:xfrm>
              <a:off x="0" y="1463675"/>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18F09C-04FE-456E-B005-DCF9AD18BDE2}"/>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29FE731-4088-4B63-9BDA-0CECFD8FE6BF}"/>
                </a:ext>
              </a:extLst>
            </p:cNvPr>
            <p:cNvCxnSpPr/>
            <p:nvPr/>
          </p:nvCxnSpPr>
          <p:spPr>
            <a:xfrm>
              <a:off x="585788"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232B1C-BA17-47D7-8EC4-A6FA94639357}"/>
                </a:ext>
              </a:extLst>
            </p:cNvPr>
            <p:cNvCxnSpPr/>
            <p:nvPr/>
          </p:nvCxnSpPr>
          <p:spPr>
            <a:xfrm>
              <a:off x="2921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0B7A88-07B8-4006-83A4-9775E56330FC}"/>
                </a:ext>
              </a:extLst>
            </p:cNvPr>
            <p:cNvCxnSpPr/>
            <p:nvPr/>
          </p:nvCxnSpPr>
          <p:spPr>
            <a:xfrm>
              <a:off x="87788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5DC405-8389-4A07-9075-49586FC5C38A}"/>
                </a:ext>
              </a:extLst>
            </p:cNvPr>
            <p:cNvCxnSpPr/>
            <p:nvPr/>
          </p:nvCxnSpPr>
          <p:spPr>
            <a:xfrm>
              <a:off x="116998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8523BC-FB5E-4A17-8196-29101995A258}"/>
                </a:ext>
              </a:extLst>
            </p:cNvPr>
            <p:cNvCxnSpPr/>
            <p:nvPr/>
          </p:nvCxnSpPr>
          <p:spPr>
            <a:xfrm>
              <a:off x="11022013"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CD9206-271F-48E7-BF40-5D3BA0E55523}"/>
                </a:ext>
              </a:extLst>
            </p:cNvPr>
            <p:cNvCxnSpPr/>
            <p:nvPr/>
          </p:nvCxnSpPr>
          <p:spPr>
            <a:xfrm>
              <a:off x="11606213"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29F7B5-876C-4712-8DC6-7CADEB1A6132}"/>
                </a:ext>
              </a:extLst>
            </p:cNvPr>
            <p:cNvCxnSpPr/>
            <p:nvPr/>
          </p:nvCxnSpPr>
          <p:spPr>
            <a:xfrm>
              <a:off x="11314113"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4EA0CCB-1F5D-4570-AA71-CDC176FF7307}"/>
                </a:ext>
              </a:extLst>
            </p:cNvPr>
            <p:cNvCxnSpPr/>
            <p:nvPr/>
          </p:nvCxnSpPr>
          <p:spPr>
            <a:xfrm>
              <a:off x="118999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24AB1E-218C-429C-B96B-6F40E2E367C5}"/>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BACA4F-5C8E-4A1D-A2F2-2B9C468C19AB}"/>
                </a:ext>
              </a:extLst>
            </p:cNvPr>
            <p:cNvCxnSpPr/>
            <p:nvPr/>
          </p:nvCxnSpPr>
          <p:spPr>
            <a:xfrm>
              <a:off x="0" y="1755775"/>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8D1FD41-F515-4223-9316-CF49B10CA595}"/>
                </a:ext>
              </a:extLst>
            </p:cNvPr>
            <p:cNvCxnSpPr/>
            <p:nvPr/>
          </p:nvCxnSpPr>
          <p:spPr>
            <a:xfrm>
              <a:off x="0" y="2047875"/>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F3AD4F-5C51-48A8-90BA-A2B91CD10C8B}"/>
                </a:ext>
              </a:extLst>
            </p:cNvPr>
            <p:cNvCxnSpPr/>
            <p:nvPr/>
          </p:nvCxnSpPr>
          <p:spPr>
            <a:xfrm>
              <a:off x="0" y="2341563"/>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D0521A3-05EF-4F79-8505-9E2B2C339477}"/>
                </a:ext>
              </a:extLst>
            </p:cNvPr>
            <p:cNvCxnSpPr/>
            <p:nvPr/>
          </p:nvCxnSpPr>
          <p:spPr>
            <a:xfrm>
              <a:off x="0" y="2633663"/>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8810284-E24B-4D8D-BF44-856187577D2E}"/>
                </a:ext>
              </a:extLst>
            </p:cNvPr>
            <p:cNvCxnSpPr/>
            <p:nvPr/>
          </p:nvCxnSpPr>
          <p:spPr>
            <a:xfrm>
              <a:off x="0" y="2925763"/>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9626754-7ED6-4733-A6F7-0E45D9C47A48}"/>
                </a:ext>
              </a:extLst>
            </p:cNvPr>
            <p:cNvCxnSpPr/>
            <p:nvPr/>
          </p:nvCxnSpPr>
          <p:spPr>
            <a:xfrm>
              <a:off x="0" y="3219450"/>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F52ADDF-24EC-47E3-83F8-3918E93DE11D}"/>
                </a:ext>
              </a:extLst>
            </p:cNvPr>
            <p:cNvCxnSpPr/>
            <p:nvPr/>
          </p:nvCxnSpPr>
          <p:spPr>
            <a:xfrm>
              <a:off x="0" y="3511550"/>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0AE4D0A-1497-4DA2-88D3-3815D6D31063}"/>
                </a:ext>
              </a:extLst>
            </p:cNvPr>
            <p:cNvCxnSpPr/>
            <p:nvPr/>
          </p:nvCxnSpPr>
          <p:spPr>
            <a:xfrm>
              <a:off x="0" y="3803650"/>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BDC60C3-9A65-4C10-AECB-C4427D8D5D31}"/>
                </a:ext>
              </a:extLst>
            </p:cNvPr>
            <p:cNvCxnSpPr/>
            <p:nvPr/>
          </p:nvCxnSpPr>
          <p:spPr>
            <a:xfrm>
              <a:off x="0" y="4095750"/>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9FB55BF-AEB3-4AB1-B936-CBBF4162DAD5}"/>
                </a:ext>
              </a:extLst>
            </p:cNvPr>
            <p:cNvCxnSpPr/>
            <p:nvPr/>
          </p:nvCxnSpPr>
          <p:spPr>
            <a:xfrm>
              <a:off x="0" y="4389438"/>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1890F9C-92E3-48D3-B57D-EF175EC62B01}"/>
                </a:ext>
              </a:extLst>
            </p:cNvPr>
            <p:cNvCxnSpPr/>
            <p:nvPr/>
          </p:nvCxnSpPr>
          <p:spPr>
            <a:xfrm>
              <a:off x="0" y="4681538"/>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66EE5B9-25FA-4221-91A5-6C39DC942699}"/>
                </a:ext>
              </a:extLst>
            </p:cNvPr>
            <p:cNvCxnSpPr/>
            <p:nvPr/>
          </p:nvCxnSpPr>
          <p:spPr>
            <a:xfrm>
              <a:off x="0" y="4973638"/>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FA7A0E3-84C0-4C49-BE98-62AF2F82E299}"/>
                </a:ext>
              </a:extLst>
            </p:cNvPr>
            <p:cNvCxnSpPr/>
            <p:nvPr/>
          </p:nvCxnSpPr>
          <p:spPr>
            <a:xfrm>
              <a:off x="0" y="5267325"/>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93ACC3E-E2E4-4C54-8203-100979D0BA58}"/>
                </a:ext>
              </a:extLst>
            </p:cNvPr>
            <p:cNvCxnSpPr/>
            <p:nvPr/>
          </p:nvCxnSpPr>
          <p:spPr>
            <a:xfrm>
              <a:off x="0" y="5559425"/>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31AC7C3-0670-4E5F-863D-1A6F8AA689A9}"/>
                </a:ext>
              </a:extLst>
            </p:cNvPr>
            <p:cNvCxnSpPr/>
            <p:nvPr/>
          </p:nvCxnSpPr>
          <p:spPr>
            <a:xfrm>
              <a:off x="0" y="5851525"/>
              <a:ext cx="12188825"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A8AF3FCD-9C81-4FDC-B538-783D0C0F93B7}"/>
              </a:ext>
            </a:extLst>
          </p:cNvPr>
          <p:cNvSpPr/>
          <p:nvPr/>
        </p:nvSpPr>
        <p:spPr bwMode="auto">
          <a:xfrm>
            <a:off x="0" y="0"/>
            <a:ext cx="585941" cy="58578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33EF2950-F2B6-4DD3-A9C0-1CF8A171AA34}"/>
              </a:ext>
            </a:extLst>
          </p:cNvPr>
          <p:cNvSpPr/>
          <p:nvPr/>
        </p:nvSpPr>
        <p:spPr bwMode="auto">
          <a:xfrm>
            <a:off x="0" y="0"/>
            <a:ext cx="292176" cy="292100"/>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pic>
        <p:nvPicPr>
          <p:cNvPr id="71" name="Picture 70">
            <a:extLst>
              <a:ext uri="{FF2B5EF4-FFF2-40B4-BE49-F238E27FC236}">
                <a16:creationId xmlns:a16="http://schemas.microsoft.com/office/drawing/2014/main" id="{FC063E32-6E4F-453E-9041-B90B912F3BE9}"/>
              </a:ext>
            </a:extLst>
          </p:cNvPr>
          <p:cNvPicPr>
            <a:picLocks noChangeAspect="1"/>
          </p:cNvPicPr>
          <p:nvPr userDrawn="1"/>
        </p:nvPicPr>
        <p:blipFill>
          <a:blip/>
          <a:stretch>
            <a:fillRect/>
          </a:stretch>
        </p:blipFill>
        <p:spPr>
          <a:xfrm>
            <a:off x="12252831" y="0"/>
            <a:ext cx="2168814" cy="6858000"/>
          </a:xfrm>
          <a:prstGeom prst="rect">
            <a:avLst/>
          </a:prstGeom>
        </p:spPr>
      </p:pic>
      <p:sp>
        <p:nvSpPr>
          <p:cNvPr id="49" name="Copyright">
            <a:extLst>
              <a:ext uri="{FF2B5EF4-FFF2-40B4-BE49-F238E27FC236}">
                <a16:creationId xmlns:a16="http://schemas.microsoft.com/office/drawing/2014/main" id="{FD2837FE-27C2-41C7-AEFF-41A7A91E0575}"/>
              </a:ext>
            </a:extLst>
          </p:cNvPr>
          <p:cNvSpPr txBox="1"/>
          <p:nvPr userDrawn="1"/>
        </p:nvSpPr>
        <p:spPr bwMode="black">
          <a:xfrm>
            <a:off x="584353" y="6559835"/>
            <a:ext cx="2270270" cy="92333"/>
          </a:xfrm>
          <a:prstGeom prst="rect">
            <a:avLst/>
          </a:prstGeom>
          <a:noFill/>
        </p:spPr>
        <p:txBody>
          <a:bodyPr wrap="square" lIns="0" tIns="0" rIns="0" bIns="0" rtlCol="0">
            <a:spAutoFit/>
          </a:bodyPr>
          <a:lstStyle/>
          <a:p>
            <a:pPr marL="84121" marR="0" lvl="0" indent="-84121" algn="l" defTabSz="1088558" rtl="0" eaLnBrk="1" fontAlgn="auto" latinLnBrk="0" hangingPunct="1">
              <a:lnSpc>
                <a:spcPct val="100000"/>
              </a:lnSpc>
              <a:spcBef>
                <a:spcPts val="0"/>
              </a:spcBef>
              <a:spcAft>
                <a:spcPts val="0"/>
              </a:spcAft>
              <a:buClr>
                <a:srgbClr val="000000"/>
              </a:buClr>
              <a:buSzTx/>
              <a:buFont typeface="Arial" pitchFamily="34" charset="0"/>
              <a:buChar char="©"/>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mn-cs"/>
              </a:rPr>
              <a:t>2022 SAP SE or an SAP affiliate company. All rights reserved. </a:t>
            </a:r>
            <a:endParaRPr kumimoji="0" lang="en-US" sz="600" b="0" i="0" u="none" strike="noStrike" kern="0" cap="none" spc="0" normalizeH="0" baseline="0" noProof="0">
              <a:ln>
                <a:noFill/>
              </a:ln>
              <a:solidFill>
                <a:srgbClr val="000000"/>
              </a:solidFill>
              <a:effectLst/>
              <a:uLnTx/>
              <a:uFillTx/>
              <a:latin typeface="Arial" panose="020B0604020202020204"/>
              <a:ea typeface="Arial Unicode MS"/>
              <a:cs typeface="Arial Unicode MS" pitchFamily="34" charset="-128"/>
              <a:sym typeface="Arial"/>
            </a:endParaRPr>
          </a:p>
        </p:txBody>
      </p:sp>
      <p:sp>
        <p:nvSpPr>
          <p:cNvPr id="4" name="Rectangle 3">
            <a:extLst>
              <a:ext uri="{FF2B5EF4-FFF2-40B4-BE49-F238E27FC236}">
                <a16:creationId xmlns:a16="http://schemas.microsoft.com/office/drawing/2014/main" id="{D39405D4-FE2E-46E7-AA91-54B1F1339AA6}"/>
              </a:ext>
            </a:extLst>
          </p:cNvPr>
          <p:cNvSpPr/>
          <p:nvPr userDrawn="1"/>
        </p:nvSpPr>
        <p:spPr bwMode="auto">
          <a:xfrm>
            <a:off x="14119726" y="5486401"/>
            <a:ext cx="333462" cy="140017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000000"/>
                  </a:gs>
                  <a:gs pos="100000">
                    <a:srgbClr val="000000"/>
                  </a:gs>
                </a:gsLst>
                <a:lin ang="5400000" scaled="1"/>
              </a:gradFill>
              <a:effectLst/>
              <a:uLnTx/>
              <a:uFillTx/>
              <a:latin typeface="Arial" panose="020B0604020202020204"/>
              <a:ea typeface="Segoe UI" pitchFamily="34" charset="0"/>
              <a:cs typeface="Segoe UI" pitchFamily="34" charset="0"/>
            </a:endParaRPr>
          </a:p>
        </p:txBody>
      </p:sp>
    </p:spTree>
    <p:extLst>
      <p:ext uri="{BB962C8B-B14F-4D97-AF65-F5344CB8AC3E}">
        <p14:creationId xmlns:p14="http://schemas.microsoft.com/office/powerpoint/2010/main" val="3780146516"/>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6" r:id="rId21"/>
    <p:sldLayoutId id="2147483907" r:id="rId22"/>
    <p:sldLayoutId id="2147483908" r:id="rId23"/>
    <p:sldLayoutId id="2147483953" r:id="rId24"/>
  </p:sldLayoutIdLst>
  <p:transition>
    <p:fade/>
  </p:transition>
  <p:hf sldNum="0" hdr="0" ftr="0" dt="0"/>
  <p:txStyles>
    <p:titleStyle>
      <a:lvl1pPr algn="l" defTabSz="931863" rtl="0" eaLnBrk="1" fontAlgn="base" hangingPunct="1">
        <a:spcBef>
          <a:spcPct val="0"/>
        </a:spcBef>
        <a:spcAft>
          <a:spcPct val="0"/>
        </a:spcAft>
        <a:defRPr lang="en-US" sz="3600" b="1" kern="1200" spc="-50" dirty="0">
          <a:ln w="3175">
            <a:noFill/>
          </a:ln>
          <a:solidFill>
            <a:schemeClr val="tx1"/>
          </a:solidFill>
          <a:latin typeface="Arial" panose="020B0604020202020204" pitchFamily="34" charset="0"/>
          <a:ea typeface="+mn-ea"/>
          <a:cs typeface="Arial" panose="020B0604020202020204" pitchFamily="34" charset="0"/>
        </a:defRPr>
      </a:lvl1pPr>
      <a:lvl2pPr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2pPr>
      <a:lvl3pPr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3pPr>
      <a:lvl4pPr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4pPr>
      <a:lvl5pPr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5pPr>
      <a:lvl6pPr marL="457200"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914400"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1371600"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1828800"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9pPr>
    </p:titleStyle>
    <p:bodyStyle>
      <a:lvl1pPr marL="228600" indent="-228600" algn="l" defTabSz="931863" rtl="0" eaLnBrk="1" fontAlgn="base" hangingPunct="1">
        <a:spcBef>
          <a:spcPct val="20000"/>
        </a:spcBef>
        <a:spcAft>
          <a:spcPct val="0"/>
        </a:spcAft>
        <a:buSzPct val="9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31863" rtl="0" eaLnBrk="1" fontAlgn="base" hangingPunct="1">
        <a:spcBef>
          <a:spcPct val="20000"/>
        </a:spcBef>
        <a:spcAft>
          <a:spcPct val="0"/>
        </a:spcAft>
        <a:buSzPct val="9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657225" indent="-200025" algn="l" defTabSz="931863" rtl="0" eaLnBrk="1" fontAlgn="base" hangingPunct="1">
        <a:spcBef>
          <a:spcPct val="20000"/>
        </a:spcBef>
        <a:spcAft>
          <a:spcPct val="0"/>
        </a:spcAft>
        <a:buSzPct val="9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842963" indent="-180975" algn="l" defTabSz="931863" rtl="0" eaLnBrk="1" fontAlgn="base" hangingPunct="1">
        <a:spcBef>
          <a:spcPct val="20000"/>
        </a:spcBef>
        <a:spcAft>
          <a:spcPct val="0"/>
        </a:spcAft>
        <a:buSzPct val="9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023938" indent="-168275" algn="l" defTabSz="931863" rtl="0" eaLnBrk="1" fontAlgn="base" hangingPunct="1">
        <a:spcBef>
          <a:spcPct val="20000"/>
        </a:spcBef>
        <a:spcAft>
          <a:spcPct val="0"/>
        </a:spcAft>
        <a:buSzPct val="9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0">
          <p15:clr>
            <a:srgbClr val="F26B43"/>
          </p15:clr>
        </p15:guide>
        <p15:guide id="2" pos="368">
          <p15:clr>
            <a:srgbClr val="F26B43"/>
          </p15:clr>
        </p15:guide>
        <p15:guide id="3" pos="7320">
          <p15:clr>
            <a:srgbClr val="F26B43"/>
          </p15:clr>
        </p15:guide>
        <p15:guide id="4" orient="horz" pos="360">
          <p15:clr>
            <a:srgbClr val="F26B43"/>
          </p15:clr>
        </p15:guide>
        <p15:guide id="5" pos="192">
          <p15:clr>
            <a:srgbClr val="F26B43"/>
          </p15:clr>
        </p15:guide>
        <p15:guide id="6" pos="7512">
          <p15:clr>
            <a:srgbClr val="F26B43"/>
          </p15:clr>
        </p15:guide>
        <p15:guide id="7" orient="horz" pos="175">
          <p15:clr>
            <a:srgbClr val="F26B43"/>
          </p15:clr>
        </p15:guide>
        <p15:guide id="8" orient="horz" pos="414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2" name="Copyright Placeholder" descr="{&quot;templafy&quot;:{&quot;id&quot;:&quot;da15a837-2d10-4e3d-b84b-8e2184fcc6f4&quot;}}">
            <a:extLst>
              <a:ext uri="{FF2B5EF4-FFF2-40B4-BE49-F238E27FC236}">
                <a16:creationId xmlns:a16="http://schemas.microsoft.com/office/drawing/2014/main" id="{539D88F9-B48F-F143-B90F-EDFB85A350E8}"/>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a:t>PUBLIC</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grpSp>
        <p:nvGrpSpPr>
          <p:cNvPr id="6" name="Harvey 3" hidden="1">
            <a:extLst>
              <a:ext uri="{FF2B5EF4-FFF2-40B4-BE49-F238E27FC236}">
                <a16:creationId xmlns:a16="http://schemas.microsoft.com/office/drawing/2014/main" id="{B3E7C216-6801-4AB8-8D95-E7D60F39B210}"/>
              </a:ext>
            </a:extLst>
          </p:cNvPr>
          <p:cNvGrpSpPr>
            <a:grpSpLocks/>
          </p:cNvGrpSpPr>
          <p:nvPr userDrawn="1">
            <p:custDataLst>
              <p:tags r:id="rId19"/>
            </p:custDataLst>
          </p:nvPr>
        </p:nvGrpSpPr>
        <p:grpSpPr>
          <a:xfrm>
            <a:off x="3938798" y="3978000"/>
            <a:ext cx="1024878" cy="1024878"/>
            <a:chOff x="0" y="0"/>
            <a:chExt cx="914400" cy="914400"/>
          </a:xfrm>
          <a:solidFill>
            <a:schemeClr val="accent1"/>
          </a:solidFill>
        </p:grpSpPr>
        <p:sp>
          <p:nvSpPr>
            <p:cNvPr id="7" name="Harvey 0/3 [0]">
              <a:extLst>
                <a:ext uri="{FF2B5EF4-FFF2-40B4-BE49-F238E27FC236}">
                  <a16:creationId xmlns:a16="http://schemas.microsoft.com/office/drawing/2014/main" id="{FC8CECD5-A3FB-4DD5-A846-DC09FDB6EB04}"/>
                </a:ext>
              </a:extLst>
            </p:cNvPr>
            <p:cNvSpPr>
              <a:spLocks noChangeAspect="1"/>
            </p:cNvSpPr>
            <p:nvPr>
              <p:custDataLst>
                <p:tags r:id="rId138"/>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rvey 1/3 [1]">
              <a:extLst>
                <a:ext uri="{FF2B5EF4-FFF2-40B4-BE49-F238E27FC236}">
                  <a16:creationId xmlns:a16="http://schemas.microsoft.com/office/drawing/2014/main" id="{750B853B-8389-4427-AFB9-1CE880FE9BEE}"/>
                </a:ext>
              </a:extLst>
            </p:cNvPr>
            <p:cNvSpPr>
              <a:spLocks noChangeAspect="1"/>
            </p:cNvSpPr>
            <p:nvPr>
              <p:custDataLst>
                <p:tags r:id="rId139"/>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rvey 2/3 [2]">
              <a:extLst>
                <a:ext uri="{FF2B5EF4-FFF2-40B4-BE49-F238E27FC236}">
                  <a16:creationId xmlns:a16="http://schemas.microsoft.com/office/drawing/2014/main" id="{0CA9A207-7055-4A72-8ED2-D82605C3D0C8}"/>
                </a:ext>
              </a:extLst>
            </p:cNvPr>
            <p:cNvSpPr>
              <a:spLocks noChangeAspect="1"/>
            </p:cNvSpPr>
            <p:nvPr>
              <p:custDataLst>
                <p:tags r:id="rId140"/>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rvey 3/3 [3]">
              <a:extLst>
                <a:ext uri="{FF2B5EF4-FFF2-40B4-BE49-F238E27FC236}">
                  <a16:creationId xmlns:a16="http://schemas.microsoft.com/office/drawing/2014/main" id="{4422C816-875A-41F5-9DC0-8DBAE4C5C6CB}"/>
                </a:ext>
              </a:extLst>
            </p:cNvPr>
            <p:cNvSpPr>
              <a:spLocks noChangeAspect="1"/>
            </p:cNvSpPr>
            <p:nvPr>
              <p:custDataLst>
                <p:tags r:id="rId141"/>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Harvey 4" hidden="1">
            <a:extLst>
              <a:ext uri="{FF2B5EF4-FFF2-40B4-BE49-F238E27FC236}">
                <a16:creationId xmlns:a16="http://schemas.microsoft.com/office/drawing/2014/main" id="{DDC5C333-7028-4F79-8940-98DC17723588}"/>
              </a:ext>
            </a:extLst>
          </p:cNvPr>
          <p:cNvGrpSpPr>
            <a:grpSpLocks/>
          </p:cNvGrpSpPr>
          <p:nvPr userDrawn="1">
            <p:custDataLst>
              <p:tags r:id="rId20"/>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70B331E2-39A8-4BAF-8DDD-C631B51EB56E}"/>
                </a:ext>
              </a:extLst>
            </p:cNvPr>
            <p:cNvSpPr>
              <a:spLocks noChangeAspect="1"/>
            </p:cNvSpPr>
            <p:nvPr>
              <p:custDataLst>
                <p:tags r:id="rId133"/>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rvey 1/4 [1]">
              <a:extLst>
                <a:ext uri="{FF2B5EF4-FFF2-40B4-BE49-F238E27FC236}">
                  <a16:creationId xmlns:a16="http://schemas.microsoft.com/office/drawing/2014/main" id="{47F66FBA-2801-4875-BD13-0BF512FC3C6A}"/>
                </a:ext>
              </a:extLst>
            </p:cNvPr>
            <p:cNvSpPr>
              <a:spLocks noChangeAspect="1"/>
            </p:cNvSpPr>
            <p:nvPr>
              <p:custDataLst>
                <p:tags r:id="rId134"/>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2/4 [2]">
              <a:extLst>
                <a:ext uri="{FF2B5EF4-FFF2-40B4-BE49-F238E27FC236}">
                  <a16:creationId xmlns:a16="http://schemas.microsoft.com/office/drawing/2014/main" id="{99673DAB-5272-45DC-B222-CA8CAA9FD2BB}"/>
                </a:ext>
              </a:extLst>
            </p:cNvPr>
            <p:cNvSpPr>
              <a:spLocks noChangeAspect="1"/>
            </p:cNvSpPr>
            <p:nvPr>
              <p:custDataLst>
                <p:tags r:id="rId135"/>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rvey 3/4 [3]">
              <a:extLst>
                <a:ext uri="{FF2B5EF4-FFF2-40B4-BE49-F238E27FC236}">
                  <a16:creationId xmlns:a16="http://schemas.microsoft.com/office/drawing/2014/main" id="{F9B9444B-C98D-45FC-BA92-881D06827328}"/>
                </a:ext>
              </a:extLst>
            </p:cNvPr>
            <p:cNvSpPr>
              <a:spLocks noChangeAspect="1"/>
            </p:cNvSpPr>
            <p:nvPr>
              <p:custDataLst>
                <p:tags r:id="rId136"/>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rvey 4/4 [4]">
              <a:extLst>
                <a:ext uri="{FF2B5EF4-FFF2-40B4-BE49-F238E27FC236}">
                  <a16:creationId xmlns:a16="http://schemas.microsoft.com/office/drawing/2014/main" id="{5FFB853D-F550-4F16-8269-A070A19E381C}"/>
                </a:ext>
              </a:extLst>
            </p:cNvPr>
            <p:cNvSpPr>
              <a:spLocks noChangeAspect="1"/>
            </p:cNvSpPr>
            <p:nvPr>
              <p:custDataLst>
                <p:tags r:id="rId137"/>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Harvey 8" hidden="1">
            <a:extLst>
              <a:ext uri="{FF2B5EF4-FFF2-40B4-BE49-F238E27FC236}">
                <a16:creationId xmlns:a16="http://schemas.microsoft.com/office/drawing/2014/main" id="{0630AB66-7B5F-41CE-A2EB-2EB4C67794AE}"/>
              </a:ext>
            </a:extLst>
          </p:cNvPr>
          <p:cNvGrpSpPr>
            <a:grpSpLocks/>
          </p:cNvGrpSpPr>
          <p:nvPr userDrawn="1">
            <p:custDataLst>
              <p:tags r:id="rId21"/>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051D5678-1EFE-40CF-8563-B5E9EA35A271}"/>
                </a:ext>
              </a:extLst>
            </p:cNvPr>
            <p:cNvSpPr>
              <a:spLocks noChangeAspect="1"/>
            </p:cNvSpPr>
            <p:nvPr>
              <p:custDataLst>
                <p:tags r:id="rId124"/>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rvey 1/8 [1]">
              <a:extLst>
                <a:ext uri="{FF2B5EF4-FFF2-40B4-BE49-F238E27FC236}">
                  <a16:creationId xmlns:a16="http://schemas.microsoft.com/office/drawing/2014/main" id="{E5DDEB4B-B8B3-42DA-AF30-4FD0A1770D91}"/>
                </a:ext>
              </a:extLst>
            </p:cNvPr>
            <p:cNvSpPr>
              <a:spLocks noChangeAspect="1"/>
            </p:cNvSpPr>
            <p:nvPr>
              <p:custDataLst>
                <p:tags r:id="rId125"/>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rvey 2/8 [2]">
              <a:extLst>
                <a:ext uri="{FF2B5EF4-FFF2-40B4-BE49-F238E27FC236}">
                  <a16:creationId xmlns:a16="http://schemas.microsoft.com/office/drawing/2014/main" id="{FB9200C4-0418-4CEF-BBB8-18F997AD7CA8}"/>
                </a:ext>
              </a:extLst>
            </p:cNvPr>
            <p:cNvSpPr>
              <a:spLocks noChangeAspect="1"/>
            </p:cNvSpPr>
            <p:nvPr>
              <p:custDataLst>
                <p:tags r:id="rId126"/>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rvey 3/8 [3]">
              <a:extLst>
                <a:ext uri="{FF2B5EF4-FFF2-40B4-BE49-F238E27FC236}">
                  <a16:creationId xmlns:a16="http://schemas.microsoft.com/office/drawing/2014/main" id="{8E4DE7E8-0809-4E2E-BE6A-E989A6AEBF62}"/>
                </a:ext>
              </a:extLst>
            </p:cNvPr>
            <p:cNvSpPr>
              <a:spLocks noChangeAspect="1"/>
            </p:cNvSpPr>
            <p:nvPr>
              <p:custDataLst>
                <p:tags r:id="rId127"/>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rvey 4/8 [4]">
              <a:extLst>
                <a:ext uri="{FF2B5EF4-FFF2-40B4-BE49-F238E27FC236}">
                  <a16:creationId xmlns:a16="http://schemas.microsoft.com/office/drawing/2014/main" id="{F839E6A9-0DED-402B-8F4C-2176769B55CD}"/>
                </a:ext>
              </a:extLst>
            </p:cNvPr>
            <p:cNvSpPr>
              <a:spLocks noChangeAspect="1"/>
            </p:cNvSpPr>
            <p:nvPr>
              <p:custDataLst>
                <p:tags r:id="rId128"/>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5/8 [5]">
              <a:extLst>
                <a:ext uri="{FF2B5EF4-FFF2-40B4-BE49-F238E27FC236}">
                  <a16:creationId xmlns:a16="http://schemas.microsoft.com/office/drawing/2014/main" id="{C3EE8663-AD08-4237-8344-6543EC4B688C}"/>
                </a:ext>
              </a:extLst>
            </p:cNvPr>
            <p:cNvSpPr>
              <a:spLocks noChangeAspect="1"/>
            </p:cNvSpPr>
            <p:nvPr>
              <p:custDataLst>
                <p:tags r:id="rId129"/>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6/8 [6]">
              <a:extLst>
                <a:ext uri="{FF2B5EF4-FFF2-40B4-BE49-F238E27FC236}">
                  <a16:creationId xmlns:a16="http://schemas.microsoft.com/office/drawing/2014/main" id="{ADE6F931-D156-4E59-A3ED-0B14B5F0EF7E}"/>
                </a:ext>
              </a:extLst>
            </p:cNvPr>
            <p:cNvSpPr>
              <a:spLocks noChangeAspect="1"/>
            </p:cNvSpPr>
            <p:nvPr>
              <p:custDataLst>
                <p:tags r:id="rId130"/>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7/8 [7]">
              <a:extLst>
                <a:ext uri="{FF2B5EF4-FFF2-40B4-BE49-F238E27FC236}">
                  <a16:creationId xmlns:a16="http://schemas.microsoft.com/office/drawing/2014/main" id="{A36821AE-2FF1-4F6E-AAF3-1BEA6AE153B8}"/>
                </a:ext>
              </a:extLst>
            </p:cNvPr>
            <p:cNvSpPr>
              <a:spLocks noChangeAspect="1"/>
            </p:cNvSpPr>
            <p:nvPr>
              <p:custDataLst>
                <p:tags r:id="rId131"/>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8/8 [8]">
              <a:extLst>
                <a:ext uri="{FF2B5EF4-FFF2-40B4-BE49-F238E27FC236}">
                  <a16:creationId xmlns:a16="http://schemas.microsoft.com/office/drawing/2014/main" id="{2D277E47-45D5-4503-8443-BED560C6560A}"/>
                </a:ext>
              </a:extLst>
            </p:cNvPr>
            <p:cNvSpPr>
              <a:spLocks noChangeAspect="1"/>
            </p:cNvSpPr>
            <p:nvPr>
              <p:custDataLst>
                <p:tags r:id="rId132"/>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Harvey 100" hidden="1">
            <a:extLst>
              <a:ext uri="{FF2B5EF4-FFF2-40B4-BE49-F238E27FC236}">
                <a16:creationId xmlns:a16="http://schemas.microsoft.com/office/drawing/2014/main" id="{6D5D9337-395C-4FE4-97E6-E1CD47A644E9}"/>
              </a:ext>
            </a:extLst>
          </p:cNvPr>
          <p:cNvGrpSpPr/>
          <p:nvPr userDrawn="1">
            <p:custDataLst>
              <p:tags r:id="rId22"/>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C2D4C837-2D4B-4D6B-81F8-9B001989609B}"/>
                </a:ext>
              </a:extLst>
            </p:cNvPr>
            <p:cNvSpPr>
              <a:spLocks noChangeAspect="1"/>
            </p:cNvSpPr>
            <p:nvPr>
              <p:custDataLst>
                <p:tags r:id="rId23"/>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a:p>
          </p:txBody>
        </p:sp>
        <p:sp>
          <p:nvSpPr>
            <p:cNvPr id="30" name="Harvey 1/100 [1]">
              <a:extLst>
                <a:ext uri="{FF2B5EF4-FFF2-40B4-BE49-F238E27FC236}">
                  <a16:creationId xmlns:a16="http://schemas.microsoft.com/office/drawing/2014/main" id="{BACD6AAA-4A1C-46BE-B491-9A4A9C7C56F3}"/>
                </a:ext>
              </a:extLst>
            </p:cNvPr>
            <p:cNvSpPr>
              <a:spLocks noChangeAspect="1"/>
            </p:cNvSpPr>
            <p:nvPr>
              <p:custDataLst>
                <p:tags r:id="rId24"/>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a:p>
          </p:txBody>
        </p:sp>
        <p:sp>
          <p:nvSpPr>
            <p:cNvPr id="31" name="Harvey 2/100 [2]">
              <a:extLst>
                <a:ext uri="{FF2B5EF4-FFF2-40B4-BE49-F238E27FC236}">
                  <a16:creationId xmlns:a16="http://schemas.microsoft.com/office/drawing/2014/main" id="{701024C3-4DEF-477C-9CFB-100E0303499E}"/>
                </a:ext>
              </a:extLst>
            </p:cNvPr>
            <p:cNvSpPr>
              <a:spLocks noChangeAspect="1"/>
            </p:cNvSpPr>
            <p:nvPr>
              <p:custDataLst>
                <p:tags r:id="rId25"/>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a:p>
          </p:txBody>
        </p:sp>
        <p:sp>
          <p:nvSpPr>
            <p:cNvPr id="32" name="Harvey 3/100 [3]">
              <a:extLst>
                <a:ext uri="{FF2B5EF4-FFF2-40B4-BE49-F238E27FC236}">
                  <a16:creationId xmlns:a16="http://schemas.microsoft.com/office/drawing/2014/main" id="{46A461CD-8D28-4422-AF2A-8267EFA51CAD}"/>
                </a:ext>
              </a:extLst>
            </p:cNvPr>
            <p:cNvSpPr>
              <a:spLocks noChangeAspect="1"/>
            </p:cNvSpPr>
            <p:nvPr>
              <p:custDataLst>
                <p:tags r:id="rId26"/>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a:p>
          </p:txBody>
        </p:sp>
        <p:sp>
          <p:nvSpPr>
            <p:cNvPr id="33" name="Harvey 4/100 [4]">
              <a:extLst>
                <a:ext uri="{FF2B5EF4-FFF2-40B4-BE49-F238E27FC236}">
                  <a16:creationId xmlns:a16="http://schemas.microsoft.com/office/drawing/2014/main" id="{0A337C3A-F021-437D-9E3D-FDE5AF266029}"/>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a:p>
          </p:txBody>
        </p:sp>
        <p:sp>
          <p:nvSpPr>
            <p:cNvPr id="35" name="Harvey 5/100 [5]">
              <a:extLst>
                <a:ext uri="{FF2B5EF4-FFF2-40B4-BE49-F238E27FC236}">
                  <a16:creationId xmlns:a16="http://schemas.microsoft.com/office/drawing/2014/main" id="{BDF66AF7-3D75-4118-B7E6-241B2C41B2C9}"/>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a:p>
          </p:txBody>
        </p:sp>
        <p:sp>
          <p:nvSpPr>
            <p:cNvPr id="36" name="Harvey 6/100 [6]">
              <a:extLst>
                <a:ext uri="{FF2B5EF4-FFF2-40B4-BE49-F238E27FC236}">
                  <a16:creationId xmlns:a16="http://schemas.microsoft.com/office/drawing/2014/main" id="{E74E7438-4315-4097-9BA7-F0CE3252AC14}"/>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a:p>
          </p:txBody>
        </p:sp>
        <p:sp>
          <p:nvSpPr>
            <p:cNvPr id="37" name="Harvey 7/100 [7]">
              <a:extLst>
                <a:ext uri="{FF2B5EF4-FFF2-40B4-BE49-F238E27FC236}">
                  <a16:creationId xmlns:a16="http://schemas.microsoft.com/office/drawing/2014/main" id="{FEBA4E91-97BB-4DAC-B193-66FA4828DB26}"/>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a:p>
          </p:txBody>
        </p:sp>
        <p:sp>
          <p:nvSpPr>
            <p:cNvPr id="38" name="Harvey 8/100 [8]">
              <a:extLst>
                <a:ext uri="{FF2B5EF4-FFF2-40B4-BE49-F238E27FC236}">
                  <a16:creationId xmlns:a16="http://schemas.microsoft.com/office/drawing/2014/main" id="{EEB85E02-177B-40CF-B926-A4423CC7C827}"/>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a:p>
          </p:txBody>
        </p:sp>
        <p:sp>
          <p:nvSpPr>
            <p:cNvPr id="39" name="Harvey 9/100 [9]">
              <a:extLst>
                <a:ext uri="{FF2B5EF4-FFF2-40B4-BE49-F238E27FC236}">
                  <a16:creationId xmlns:a16="http://schemas.microsoft.com/office/drawing/2014/main" id="{C133BC7F-B0E3-404F-92D1-BB930C4F3311}"/>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a:p>
          </p:txBody>
        </p:sp>
        <p:sp>
          <p:nvSpPr>
            <p:cNvPr id="40" name="Harvey 10/100 [10]">
              <a:extLst>
                <a:ext uri="{FF2B5EF4-FFF2-40B4-BE49-F238E27FC236}">
                  <a16:creationId xmlns:a16="http://schemas.microsoft.com/office/drawing/2014/main" id="{F2FB72A6-CDF7-48B3-A3B8-5A5FC061802C}"/>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a:p>
          </p:txBody>
        </p:sp>
        <p:sp>
          <p:nvSpPr>
            <p:cNvPr id="41" name="Harvey 11/100 [11]">
              <a:extLst>
                <a:ext uri="{FF2B5EF4-FFF2-40B4-BE49-F238E27FC236}">
                  <a16:creationId xmlns:a16="http://schemas.microsoft.com/office/drawing/2014/main" id="{F3110C8B-1B18-4579-AB3F-0F4A0840CF38}"/>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a:p>
          </p:txBody>
        </p:sp>
        <p:sp>
          <p:nvSpPr>
            <p:cNvPr id="42" name="Harvey 12/100 [12]">
              <a:extLst>
                <a:ext uri="{FF2B5EF4-FFF2-40B4-BE49-F238E27FC236}">
                  <a16:creationId xmlns:a16="http://schemas.microsoft.com/office/drawing/2014/main" id="{84A1B722-E5AC-45F7-9498-7FF502B6FA2B}"/>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a:p>
          </p:txBody>
        </p:sp>
        <p:sp>
          <p:nvSpPr>
            <p:cNvPr id="43" name="Harvey 13/100 [13]">
              <a:extLst>
                <a:ext uri="{FF2B5EF4-FFF2-40B4-BE49-F238E27FC236}">
                  <a16:creationId xmlns:a16="http://schemas.microsoft.com/office/drawing/2014/main" id="{A5599F20-B957-4DF9-8B04-F2B77AAF0BDB}"/>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a:p>
          </p:txBody>
        </p:sp>
        <p:sp>
          <p:nvSpPr>
            <p:cNvPr id="44" name="Harvey 14/100 [14]">
              <a:extLst>
                <a:ext uri="{FF2B5EF4-FFF2-40B4-BE49-F238E27FC236}">
                  <a16:creationId xmlns:a16="http://schemas.microsoft.com/office/drawing/2014/main" id="{F74357FC-EB3D-46C4-B56A-5007C9F4FB84}"/>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a:p>
          </p:txBody>
        </p:sp>
        <p:sp>
          <p:nvSpPr>
            <p:cNvPr id="45" name="Harvey 15/100 [15]">
              <a:extLst>
                <a:ext uri="{FF2B5EF4-FFF2-40B4-BE49-F238E27FC236}">
                  <a16:creationId xmlns:a16="http://schemas.microsoft.com/office/drawing/2014/main" id="{32E8E8F3-9DBC-46F4-9700-CAF071913650}"/>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a:p>
          </p:txBody>
        </p:sp>
        <p:sp>
          <p:nvSpPr>
            <p:cNvPr id="46" name="Harvey 16/100 [16]">
              <a:extLst>
                <a:ext uri="{FF2B5EF4-FFF2-40B4-BE49-F238E27FC236}">
                  <a16:creationId xmlns:a16="http://schemas.microsoft.com/office/drawing/2014/main" id="{71360883-3CF3-4439-9568-E456C60454A8}"/>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a:p>
          </p:txBody>
        </p:sp>
        <p:sp>
          <p:nvSpPr>
            <p:cNvPr id="47" name="Harvey 17/100 [17]">
              <a:extLst>
                <a:ext uri="{FF2B5EF4-FFF2-40B4-BE49-F238E27FC236}">
                  <a16:creationId xmlns:a16="http://schemas.microsoft.com/office/drawing/2014/main" id="{AE88FC9E-FB95-4413-AE3E-B8BF504735B5}"/>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a:p>
          </p:txBody>
        </p:sp>
        <p:sp>
          <p:nvSpPr>
            <p:cNvPr id="48" name="Harvey 18/100 [18]">
              <a:extLst>
                <a:ext uri="{FF2B5EF4-FFF2-40B4-BE49-F238E27FC236}">
                  <a16:creationId xmlns:a16="http://schemas.microsoft.com/office/drawing/2014/main" id="{62593B83-E4BE-4CE8-9B0B-25AF9B7D4254}"/>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a:p>
          </p:txBody>
        </p:sp>
        <p:sp>
          <p:nvSpPr>
            <p:cNvPr id="49" name="Harvey 19/100 [19]">
              <a:extLst>
                <a:ext uri="{FF2B5EF4-FFF2-40B4-BE49-F238E27FC236}">
                  <a16:creationId xmlns:a16="http://schemas.microsoft.com/office/drawing/2014/main" id="{CD41838E-0172-403D-9B68-FD51310F5400}"/>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a:p>
          </p:txBody>
        </p:sp>
        <p:sp>
          <p:nvSpPr>
            <p:cNvPr id="50" name="Harvey 20/100 [20]">
              <a:extLst>
                <a:ext uri="{FF2B5EF4-FFF2-40B4-BE49-F238E27FC236}">
                  <a16:creationId xmlns:a16="http://schemas.microsoft.com/office/drawing/2014/main" id="{EDE3F4CF-CB3E-40C2-B070-AC09F1E8FBD5}"/>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a:p>
          </p:txBody>
        </p:sp>
        <p:sp>
          <p:nvSpPr>
            <p:cNvPr id="51" name="Harvey 21/100 [21]">
              <a:extLst>
                <a:ext uri="{FF2B5EF4-FFF2-40B4-BE49-F238E27FC236}">
                  <a16:creationId xmlns:a16="http://schemas.microsoft.com/office/drawing/2014/main" id="{CD8E25E7-83D2-4F78-92A7-435281704491}"/>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a:p>
          </p:txBody>
        </p:sp>
        <p:sp>
          <p:nvSpPr>
            <p:cNvPr id="52" name="Harvey 22/100 [22]">
              <a:extLst>
                <a:ext uri="{FF2B5EF4-FFF2-40B4-BE49-F238E27FC236}">
                  <a16:creationId xmlns:a16="http://schemas.microsoft.com/office/drawing/2014/main" id="{C6A696FB-9EFC-47F6-9860-247C48C1FC3D}"/>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a:p>
          </p:txBody>
        </p:sp>
        <p:sp>
          <p:nvSpPr>
            <p:cNvPr id="53" name="Harvey 23/100 [23]">
              <a:extLst>
                <a:ext uri="{FF2B5EF4-FFF2-40B4-BE49-F238E27FC236}">
                  <a16:creationId xmlns:a16="http://schemas.microsoft.com/office/drawing/2014/main" id="{252958D2-EE89-4FBF-BF7B-C8AFAD704413}"/>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a:p>
          </p:txBody>
        </p:sp>
        <p:sp>
          <p:nvSpPr>
            <p:cNvPr id="54" name="Harvey 24/100 [24]">
              <a:extLst>
                <a:ext uri="{FF2B5EF4-FFF2-40B4-BE49-F238E27FC236}">
                  <a16:creationId xmlns:a16="http://schemas.microsoft.com/office/drawing/2014/main" id="{314E82DC-04B6-406C-9D65-1115F4D2AA22}"/>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a:p>
          </p:txBody>
        </p:sp>
        <p:sp>
          <p:nvSpPr>
            <p:cNvPr id="55" name="Harvey 25/100 [25]">
              <a:extLst>
                <a:ext uri="{FF2B5EF4-FFF2-40B4-BE49-F238E27FC236}">
                  <a16:creationId xmlns:a16="http://schemas.microsoft.com/office/drawing/2014/main" id="{669D1B60-A74F-4296-8610-F3DCDDC15022}"/>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a:p>
          </p:txBody>
        </p:sp>
        <p:sp>
          <p:nvSpPr>
            <p:cNvPr id="56" name="Harvey 26/100 [26]">
              <a:extLst>
                <a:ext uri="{FF2B5EF4-FFF2-40B4-BE49-F238E27FC236}">
                  <a16:creationId xmlns:a16="http://schemas.microsoft.com/office/drawing/2014/main" id="{FF6DD112-04B6-4656-AB9D-1F9950FEE2D9}"/>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a:p>
          </p:txBody>
        </p:sp>
        <p:sp>
          <p:nvSpPr>
            <p:cNvPr id="57" name="Harvey 27/100 [27]">
              <a:extLst>
                <a:ext uri="{FF2B5EF4-FFF2-40B4-BE49-F238E27FC236}">
                  <a16:creationId xmlns:a16="http://schemas.microsoft.com/office/drawing/2014/main" id="{E2928B53-FC5C-427C-AE65-9286773D84B2}"/>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a:p>
          </p:txBody>
        </p:sp>
        <p:sp>
          <p:nvSpPr>
            <p:cNvPr id="58" name="Harvey 28/100 [28]">
              <a:extLst>
                <a:ext uri="{FF2B5EF4-FFF2-40B4-BE49-F238E27FC236}">
                  <a16:creationId xmlns:a16="http://schemas.microsoft.com/office/drawing/2014/main" id="{D8CF4F20-8FEC-47FF-9B86-E818143B2C19}"/>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a:p>
          </p:txBody>
        </p:sp>
        <p:sp>
          <p:nvSpPr>
            <p:cNvPr id="59" name="Harvey 29/100 [29]">
              <a:extLst>
                <a:ext uri="{FF2B5EF4-FFF2-40B4-BE49-F238E27FC236}">
                  <a16:creationId xmlns:a16="http://schemas.microsoft.com/office/drawing/2014/main" id="{E1AF074D-4599-4D0E-8078-66303FEBDE44}"/>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a:p>
          </p:txBody>
        </p:sp>
        <p:sp>
          <p:nvSpPr>
            <p:cNvPr id="60" name="Harvey 30/100 [30]">
              <a:extLst>
                <a:ext uri="{FF2B5EF4-FFF2-40B4-BE49-F238E27FC236}">
                  <a16:creationId xmlns:a16="http://schemas.microsoft.com/office/drawing/2014/main" id="{2DF9C982-C062-4899-8A5F-20F49AD9E1B5}"/>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a:p>
          </p:txBody>
        </p:sp>
        <p:sp>
          <p:nvSpPr>
            <p:cNvPr id="61" name="Harvey 31/100 [31]">
              <a:extLst>
                <a:ext uri="{FF2B5EF4-FFF2-40B4-BE49-F238E27FC236}">
                  <a16:creationId xmlns:a16="http://schemas.microsoft.com/office/drawing/2014/main" id="{E98CD797-9DD9-4143-9058-D1ABF95E7406}"/>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a:p>
          </p:txBody>
        </p:sp>
        <p:sp>
          <p:nvSpPr>
            <p:cNvPr id="62" name="Harvey 32/100 [32]">
              <a:extLst>
                <a:ext uri="{FF2B5EF4-FFF2-40B4-BE49-F238E27FC236}">
                  <a16:creationId xmlns:a16="http://schemas.microsoft.com/office/drawing/2014/main" id="{39029FE4-844F-47DA-8FEF-FB68673FF10C}"/>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a:p>
          </p:txBody>
        </p:sp>
        <p:sp>
          <p:nvSpPr>
            <p:cNvPr id="63" name="Harvey 33/100 [33]">
              <a:extLst>
                <a:ext uri="{FF2B5EF4-FFF2-40B4-BE49-F238E27FC236}">
                  <a16:creationId xmlns:a16="http://schemas.microsoft.com/office/drawing/2014/main" id="{B99AA4D4-9C74-447B-89EF-8FD268FF95EE}"/>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a:p>
          </p:txBody>
        </p:sp>
        <p:sp>
          <p:nvSpPr>
            <p:cNvPr id="64" name="Harvey 34/100 [34]">
              <a:extLst>
                <a:ext uri="{FF2B5EF4-FFF2-40B4-BE49-F238E27FC236}">
                  <a16:creationId xmlns:a16="http://schemas.microsoft.com/office/drawing/2014/main" id="{0880CCDE-4DDE-49A8-AFB2-FDDCE314B4D3}"/>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a:p>
          </p:txBody>
        </p:sp>
        <p:sp>
          <p:nvSpPr>
            <p:cNvPr id="65" name="Harvey 35/100 [35]">
              <a:extLst>
                <a:ext uri="{FF2B5EF4-FFF2-40B4-BE49-F238E27FC236}">
                  <a16:creationId xmlns:a16="http://schemas.microsoft.com/office/drawing/2014/main" id="{F37E834A-F9D8-4623-BC85-60359856CCD0}"/>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a:p>
          </p:txBody>
        </p:sp>
        <p:sp>
          <p:nvSpPr>
            <p:cNvPr id="66" name="Harvey 36/100 [36]">
              <a:extLst>
                <a:ext uri="{FF2B5EF4-FFF2-40B4-BE49-F238E27FC236}">
                  <a16:creationId xmlns:a16="http://schemas.microsoft.com/office/drawing/2014/main" id="{15163940-B229-4368-B727-3714123C78AB}"/>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a:p>
          </p:txBody>
        </p:sp>
        <p:sp>
          <p:nvSpPr>
            <p:cNvPr id="67" name="Harvey 37/100 [37]">
              <a:extLst>
                <a:ext uri="{FF2B5EF4-FFF2-40B4-BE49-F238E27FC236}">
                  <a16:creationId xmlns:a16="http://schemas.microsoft.com/office/drawing/2014/main" id="{64BAECDC-27C7-4333-B9D8-59DE42A1B1AA}"/>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a:p>
          </p:txBody>
        </p:sp>
        <p:sp>
          <p:nvSpPr>
            <p:cNvPr id="68" name="Harvey 38/100 [38]">
              <a:extLst>
                <a:ext uri="{FF2B5EF4-FFF2-40B4-BE49-F238E27FC236}">
                  <a16:creationId xmlns:a16="http://schemas.microsoft.com/office/drawing/2014/main" id="{4F018A0A-A74A-4E47-BC47-203679D4F8C0}"/>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a:p>
          </p:txBody>
        </p:sp>
        <p:sp>
          <p:nvSpPr>
            <p:cNvPr id="69" name="Harvey 39/100 [39]">
              <a:extLst>
                <a:ext uri="{FF2B5EF4-FFF2-40B4-BE49-F238E27FC236}">
                  <a16:creationId xmlns:a16="http://schemas.microsoft.com/office/drawing/2014/main" id="{ACA75957-9FDB-46A2-82EC-77103CBEAC52}"/>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a:p>
          </p:txBody>
        </p:sp>
        <p:sp>
          <p:nvSpPr>
            <p:cNvPr id="70" name="Harvey 40/100 [40]">
              <a:extLst>
                <a:ext uri="{FF2B5EF4-FFF2-40B4-BE49-F238E27FC236}">
                  <a16:creationId xmlns:a16="http://schemas.microsoft.com/office/drawing/2014/main" id="{025DFA7F-A073-422A-8D20-E27D1ABE4342}"/>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a:p>
          </p:txBody>
        </p:sp>
        <p:sp>
          <p:nvSpPr>
            <p:cNvPr id="71" name="Harvey 41/100 [41]">
              <a:extLst>
                <a:ext uri="{FF2B5EF4-FFF2-40B4-BE49-F238E27FC236}">
                  <a16:creationId xmlns:a16="http://schemas.microsoft.com/office/drawing/2014/main" id="{BF311CE9-A4CB-4965-8F0F-5B6811E9FB20}"/>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a:p>
          </p:txBody>
        </p:sp>
        <p:sp>
          <p:nvSpPr>
            <p:cNvPr id="72" name="Harvey 42/100 [42]">
              <a:extLst>
                <a:ext uri="{FF2B5EF4-FFF2-40B4-BE49-F238E27FC236}">
                  <a16:creationId xmlns:a16="http://schemas.microsoft.com/office/drawing/2014/main" id="{1B415A3D-1E85-4E6A-8BAB-3BB56600BA4F}"/>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a:p>
          </p:txBody>
        </p:sp>
        <p:sp>
          <p:nvSpPr>
            <p:cNvPr id="73" name="Harvey 43/100 [43]">
              <a:extLst>
                <a:ext uri="{FF2B5EF4-FFF2-40B4-BE49-F238E27FC236}">
                  <a16:creationId xmlns:a16="http://schemas.microsoft.com/office/drawing/2014/main" id="{7EAD6077-4487-4E7D-846D-445E65B5291C}"/>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a:p>
          </p:txBody>
        </p:sp>
        <p:sp>
          <p:nvSpPr>
            <p:cNvPr id="74" name="Harvey 44/100 [44]">
              <a:extLst>
                <a:ext uri="{FF2B5EF4-FFF2-40B4-BE49-F238E27FC236}">
                  <a16:creationId xmlns:a16="http://schemas.microsoft.com/office/drawing/2014/main" id="{4B57ADAF-4A83-4CB4-8920-E2B9F994E83E}"/>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a:p>
          </p:txBody>
        </p:sp>
        <p:sp>
          <p:nvSpPr>
            <p:cNvPr id="75" name="Harvey 45/100 [45]">
              <a:extLst>
                <a:ext uri="{FF2B5EF4-FFF2-40B4-BE49-F238E27FC236}">
                  <a16:creationId xmlns:a16="http://schemas.microsoft.com/office/drawing/2014/main" id="{FF3E5416-AC43-4CBB-A32A-A966ED03106F}"/>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a:p>
          </p:txBody>
        </p:sp>
        <p:sp>
          <p:nvSpPr>
            <p:cNvPr id="76" name="Harvey 46/100 [46]">
              <a:extLst>
                <a:ext uri="{FF2B5EF4-FFF2-40B4-BE49-F238E27FC236}">
                  <a16:creationId xmlns:a16="http://schemas.microsoft.com/office/drawing/2014/main" id="{49AFF9C1-C19A-487C-A4C1-47DA87277C3B}"/>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a:p>
          </p:txBody>
        </p:sp>
        <p:sp>
          <p:nvSpPr>
            <p:cNvPr id="77" name="Harvey 47/100 [47]">
              <a:extLst>
                <a:ext uri="{FF2B5EF4-FFF2-40B4-BE49-F238E27FC236}">
                  <a16:creationId xmlns:a16="http://schemas.microsoft.com/office/drawing/2014/main" id="{F35AEE09-D82F-438F-9D01-96C6876241F1}"/>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a:p>
          </p:txBody>
        </p:sp>
        <p:sp>
          <p:nvSpPr>
            <p:cNvPr id="78" name="Harvey 48/100 [48]">
              <a:extLst>
                <a:ext uri="{FF2B5EF4-FFF2-40B4-BE49-F238E27FC236}">
                  <a16:creationId xmlns:a16="http://schemas.microsoft.com/office/drawing/2014/main" id="{4FC3325B-EEB2-4420-9715-1149CEACE9AC}"/>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a:p>
          </p:txBody>
        </p:sp>
        <p:sp>
          <p:nvSpPr>
            <p:cNvPr id="79" name="Harvey 49/100 [49]">
              <a:extLst>
                <a:ext uri="{FF2B5EF4-FFF2-40B4-BE49-F238E27FC236}">
                  <a16:creationId xmlns:a16="http://schemas.microsoft.com/office/drawing/2014/main" id="{3BE00D50-8FCE-4E11-AA24-10B621732F20}"/>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a:p>
          </p:txBody>
        </p:sp>
        <p:sp>
          <p:nvSpPr>
            <p:cNvPr id="80" name="Harvey 50/100 [50]">
              <a:extLst>
                <a:ext uri="{FF2B5EF4-FFF2-40B4-BE49-F238E27FC236}">
                  <a16:creationId xmlns:a16="http://schemas.microsoft.com/office/drawing/2014/main" id="{97083993-8BFD-443F-A3A3-D28EF389CE2B}"/>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a:p>
          </p:txBody>
        </p:sp>
        <p:sp>
          <p:nvSpPr>
            <p:cNvPr id="81" name="Harvey 51/100 [51]">
              <a:extLst>
                <a:ext uri="{FF2B5EF4-FFF2-40B4-BE49-F238E27FC236}">
                  <a16:creationId xmlns:a16="http://schemas.microsoft.com/office/drawing/2014/main" id="{BDE38762-18E9-47FF-895E-325F5976ECAA}"/>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a:p>
          </p:txBody>
        </p:sp>
        <p:sp>
          <p:nvSpPr>
            <p:cNvPr id="82" name="Harvey 52/100 [52]">
              <a:extLst>
                <a:ext uri="{FF2B5EF4-FFF2-40B4-BE49-F238E27FC236}">
                  <a16:creationId xmlns:a16="http://schemas.microsoft.com/office/drawing/2014/main" id="{785EAA21-FBCD-46DC-8430-7AB12F5A66AF}"/>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a:p>
          </p:txBody>
        </p:sp>
        <p:sp>
          <p:nvSpPr>
            <p:cNvPr id="83" name="Harvey 53/100 [53]">
              <a:extLst>
                <a:ext uri="{FF2B5EF4-FFF2-40B4-BE49-F238E27FC236}">
                  <a16:creationId xmlns:a16="http://schemas.microsoft.com/office/drawing/2014/main" id="{858D54BA-F4A5-4C67-830E-E85FF6EE735D}"/>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a:p>
          </p:txBody>
        </p:sp>
        <p:sp>
          <p:nvSpPr>
            <p:cNvPr id="84" name="Harvey 54/100 [54]">
              <a:extLst>
                <a:ext uri="{FF2B5EF4-FFF2-40B4-BE49-F238E27FC236}">
                  <a16:creationId xmlns:a16="http://schemas.microsoft.com/office/drawing/2014/main" id="{AC41BD7B-E1FA-4AED-B11C-E03936A672E6}"/>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a:p>
          </p:txBody>
        </p:sp>
        <p:sp>
          <p:nvSpPr>
            <p:cNvPr id="85" name="Harvey 55/100 [55]">
              <a:extLst>
                <a:ext uri="{FF2B5EF4-FFF2-40B4-BE49-F238E27FC236}">
                  <a16:creationId xmlns:a16="http://schemas.microsoft.com/office/drawing/2014/main" id="{BAF901A0-5FD1-4B29-9AF9-DB8B19412429}"/>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a:p>
          </p:txBody>
        </p:sp>
        <p:sp>
          <p:nvSpPr>
            <p:cNvPr id="86" name="Harvey 56/100 [56]">
              <a:extLst>
                <a:ext uri="{FF2B5EF4-FFF2-40B4-BE49-F238E27FC236}">
                  <a16:creationId xmlns:a16="http://schemas.microsoft.com/office/drawing/2014/main" id="{3EFF555D-6B7F-481F-ADC2-746953BA7F97}"/>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a:p>
          </p:txBody>
        </p:sp>
        <p:sp>
          <p:nvSpPr>
            <p:cNvPr id="87" name="Harvey 57/100 [57]">
              <a:extLst>
                <a:ext uri="{FF2B5EF4-FFF2-40B4-BE49-F238E27FC236}">
                  <a16:creationId xmlns:a16="http://schemas.microsoft.com/office/drawing/2014/main" id="{A4D3BE31-8C07-4912-AB8B-8331A665C238}"/>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a:p>
          </p:txBody>
        </p:sp>
        <p:sp>
          <p:nvSpPr>
            <p:cNvPr id="88" name="Harvey 58/100 [58]">
              <a:extLst>
                <a:ext uri="{FF2B5EF4-FFF2-40B4-BE49-F238E27FC236}">
                  <a16:creationId xmlns:a16="http://schemas.microsoft.com/office/drawing/2014/main" id="{E7B5A5D9-6DD2-4B0A-9557-7A7AF774103E}"/>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a:p>
          </p:txBody>
        </p:sp>
        <p:sp>
          <p:nvSpPr>
            <p:cNvPr id="89" name="Harvey 59/100 [59]">
              <a:extLst>
                <a:ext uri="{FF2B5EF4-FFF2-40B4-BE49-F238E27FC236}">
                  <a16:creationId xmlns:a16="http://schemas.microsoft.com/office/drawing/2014/main" id="{88458C0E-D234-4C86-A6CC-B8CD6C445F00}"/>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a:p>
          </p:txBody>
        </p:sp>
        <p:sp>
          <p:nvSpPr>
            <p:cNvPr id="90" name="Harvey 60/100 [60]">
              <a:extLst>
                <a:ext uri="{FF2B5EF4-FFF2-40B4-BE49-F238E27FC236}">
                  <a16:creationId xmlns:a16="http://schemas.microsoft.com/office/drawing/2014/main" id="{0924D2C6-D224-49FD-A4B8-312AFD605E78}"/>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a:p>
          </p:txBody>
        </p:sp>
        <p:sp>
          <p:nvSpPr>
            <p:cNvPr id="91" name="Harvey 61/100 [61]">
              <a:extLst>
                <a:ext uri="{FF2B5EF4-FFF2-40B4-BE49-F238E27FC236}">
                  <a16:creationId xmlns:a16="http://schemas.microsoft.com/office/drawing/2014/main" id="{F9FB23C2-D568-49AC-B8FD-0480EB019739}"/>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a:p>
          </p:txBody>
        </p:sp>
        <p:sp>
          <p:nvSpPr>
            <p:cNvPr id="92" name="Harvey 62/100 [62]">
              <a:extLst>
                <a:ext uri="{FF2B5EF4-FFF2-40B4-BE49-F238E27FC236}">
                  <a16:creationId xmlns:a16="http://schemas.microsoft.com/office/drawing/2014/main" id="{9EF3159D-F4FB-4032-BCCB-55E6ED5EEFC7}"/>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a:p>
          </p:txBody>
        </p:sp>
        <p:sp>
          <p:nvSpPr>
            <p:cNvPr id="93" name="Harvey 63/100 [63]">
              <a:extLst>
                <a:ext uri="{FF2B5EF4-FFF2-40B4-BE49-F238E27FC236}">
                  <a16:creationId xmlns:a16="http://schemas.microsoft.com/office/drawing/2014/main" id="{9362C8EA-6D15-4E0C-8AE9-B1B50EB297B8}"/>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a:p>
          </p:txBody>
        </p:sp>
        <p:sp>
          <p:nvSpPr>
            <p:cNvPr id="94" name="Harvey 64/100 [64]">
              <a:extLst>
                <a:ext uri="{FF2B5EF4-FFF2-40B4-BE49-F238E27FC236}">
                  <a16:creationId xmlns:a16="http://schemas.microsoft.com/office/drawing/2014/main" id="{91EB375D-1444-4BE3-A696-66272A1564CD}"/>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a:p>
          </p:txBody>
        </p:sp>
        <p:sp>
          <p:nvSpPr>
            <p:cNvPr id="95" name="Harvey 65/100 [65]">
              <a:extLst>
                <a:ext uri="{FF2B5EF4-FFF2-40B4-BE49-F238E27FC236}">
                  <a16:creationId xmlns:a16="http://schemas.microsoft.com/office/drawing/2014/main" id="{9A3002B1-5D17-4BCB-9A44-B2FB4025D02F}"/>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a:p>
          </p:txBody>
        </p:sp>
        <p:sp>
          <p:nvSpPr>
            <p:cNvPr id="96" name="Harvey 66/100 [66]">
              <a:extLst>
                <a:ext uri="{FF2B5EF4-FFF2-40B4-BE49-F238E27FC236}">
                  <a16:creationId xmlns:a16="http://schemas.microsoft.com/office/drawing/2014/main" id="{E5F2FDE4-04B2-4A45-A685-14E0C51883A5}"/>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a:p>
          </p:txBody>
        </p:sp>
        <p:sp>
          <p:nvSpPr>
            <p:cNvPr id="97" name="Harvey 67/100 [67]">
              <a:extLst>
                <a:ext uri="{FF2B5EF4-FFF2-40B4-BE49-F238E27FC236}">
                  <a16:creationId xmlns:a16="http://schemas.microsoft.com/office/drawing/2014/main" id="{D399A169-3845-4CD5-A62C-F4586F1FAFE8}"/>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a:p>
          </p:txBody>
        </p:sp>
        <p:sp>
          <p:nvSpPr>
            <p:cNvPr id="98" name="Harvey 68/100 [68]">
              <a:extLst>
                <a:ext uri="{FF2B5EF4-FFF2-40B4-BE49-F238E27FC236}">
                  <a16:creationId xmlns:a16="http://schemas.microsoft.com/office/drawing/2014/main" id="{E12F5173-9960-47F5-9A91-B043294E14CB}"/>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a:p>
          </p:txBody>
        </p:sp>
        <p:sp>
          <p:nvSpPr>
            <p:cNvPr id="99" name="Harvey 69/100 [69]">
              <a:extLst>
                <a:ext uri="{FF2B5EF4-FFF2-40B4-BE49-F238E27FC236}">
                  <a16:creationId xmlns:a16="http://schemas.microsoft.com/office/drawing/2014/main" id="{DD9B9229-3D3A-4706-BEEC-04C19A30C5C3}"/>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a:p>
          </p:txBody>
        </p:sp>
        <p:sp>
          <p:nvSpPr>
            <p:cNvPr id="100" name="Harvey 70/100 [70]">
              <a:extLst>
                <a:ext uri="{FF2B5EF4-FFF2-40B4-BE49-F238E27FC236}">
                  <a16:creationId xmlns:a16="http://schemas.microsoft.com/office/drawing/2014/main" id="{795A4CC8-0C08-491C-8D7F-95EC8E0E25B8}"/>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a:p>
          </p:txBody>
        </p:sp>
        <p:sp>
          <p:nvSpPr>
            <p:cNvPr id="101" name="Harvey 71/100 [71]">
              <a:extLst>
                <a:ext uri="{FF2B5EF4-FFF2-40B4-BE49-F238E27FC236}">
                  <a16:creationId xmlns:a16="http://schemas.microsoft.com/office/drawing/2014/main" id="{91862A76-5FCC-4C25-9A3F-A10651AC7725}"/>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a:p>
          </p:txBody>
        </p:sp>
        <p:sp>
          <p:nvSpPr>
            <p:cNvPr id="102" name="Harvey 72/100 [72]">
              <a:extLst>
                <a:ext uri="{FF2B5EF4-FFF2-40B4-BE49-F238E27FC236}">
                  <a16:creationId xmlns:a16="http://schemas.microsoft.com/office/drawing/2014/main" id="{46969644-17D9-45C9-A88A-9A88622DCE45}"/>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a:p>
          </p:txBody>
        </p:sp>
        <p:sp>
          <p:nvSpPr>
            <p:cNvPr id="103" name="Harvey 73/100 [73]">
              <a:extLst>
                <a:ext uri="{FF2B5EF4-FFF2-40B4-BE49-F238E27FC236}">
                  <a16:creationId xmlns:a16="http://schemas.microsoft.com/office/drawing/2014/main" id="{F89621F9-3ABB-450D-913E-7B467F289A9B}"/>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a:p>
          </p:txBody>
        </p:sp>
        <p:sp>
          <p:nvSpPr>
            <p:cNvPr id="104" name="Harvey 74/100 [74]">
              <a:extLst>
                <a:ext uri="{FF2B5EF4-FFF2-40B4-BE49-F238E27FC236}">
                  <a16:creationId xmlns:a16="http://schemas.microsoft.com/office/drawing/2014/main" id="{89EE4B1F-E703-471D-8307-BFB9EDEDB9F7}"/>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a:p>
          </p:txBody>
        </p:sp>
        <p:sp>
          <p:nvSpPr>
            <p:cNvPr id="105" name="Harvey 75/100 [75]">
              <a:extLst>
                <a:ext uri="{FF2B5EF4-FFF2-40B4-BE49-F238E27FC236}">
                  <a16:creationId xmlns:a16="http://schemas.microsoft.com/office/drawing/2014/main" id="{8AB2EEA8-04AC-4B6C-8D90-28093DB647E6}"/>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a:p>
          </p:txBody>
        </p:sp>
        <p:sp>
          <p:nvSpPr>
            <p:cNvPr id="106" name="Harvey 76/100 [76]">
              <a:extLst>
                <a:ext uri="{FF2B5EF4-FFF2-40B4-BE49-F238E27FC236}">
                  <a16:creationId xmlns:a16="http://schemas.microsoft.com/office/drawing/2014/main" id="{6F4E00F2-EA6F-4809-B2FD-4CE3ABE8C480}"/>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a:p>
          </p:txBody>
        </p:sp>
        <p:sp>
          <p:nvSpPr>
            <p:cNvPr id="107" name="Harvey 77/100 [77]">
              <a:extLst>
                <a:ext uri="{FF2B5EF4-FFF2-40B4-BE49-F238E27FC236}">
                  <a16:creationId xmlns:a16="http://schemas.microsoft.com/office/drawing/2014/main" id="{CF5CA593-7B87-4492-9B35-2255514CB496}"/>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a:p>
          </p:txBody>
        </p:sp>
        <p:sp>
          <p:nvSpPr>
            <p:cNvPr id="108" name="Harvey 78/100 [78]">
              <a:extLst>
                <a:ext uri="{FF2B5EF4-FFF2-40B4-BE49-F238E27FC236}">
                  <a16:creationId xmlns:a16="http://schemas.microsoft.com/office/drawing/2014/main" id="{8C036464-458E-48D4-BAC8-84819F820C60}"/>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a:p>
          </p:txBody>
        </p:sp>
        <p:sp>
          <p:nvSpPr>
            <p:cNvPr id="109" name="Harvey 79/100 [79]">
              <a:extLst>
                <a:ext uri="{FF2B5EF4-FFF2-40B4-BE49-F238E27FC236}">
                  <a16:creationId xmlns:a16="http://schemas.microsoft.com/office/drawing/2014/main" id="{6FD5AC00-8293-447C-B728-B963DD67B1C2}"/>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a:p>
          </p:txBody>
        </p:sp>
        <p:sp>
          <p:nvSpPr>
            <p:cNvPr id="110" name="Harvey 80/100 [80]">
              <a:extLst>
                <a:ext uri="{FF2B5EF4-FFF2-40B4-BE49-F238E27FC236}">
                  <a16:creationId xmlns:a16="http://schemas.microsoft.com/office/drawing/2014/main" id="{29C0F859-BC49-430F-8C59-C0B9109E47A3}"/>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a:p>
          </p:txBody>
        </p:sp>
        <p:sp>
          <p:nvSpPr>
            <p:cNvPr id="111" name="Harvey 81/100 [81]">
              <a:extLst>
                <a:ext uri="{FF2B5EF4-FFF2-40B4-BE49-F238E27FC236}">
                  <a16:creationId xmlns:a16="http://schemas.microsoft.com/office/drawing/2014/main" id="{F78719E3-0417-4867-B70D-21538B3AC36E}"/>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a:p>
          </p:txBody>
        </p:sp>
        <p:sp>
          <p:nvSpPr>
            <p:cNvPr id="112" name="Harvey 82/100 [82]">
              <a:extLst>
                <a:ext uri="{FF2B5EF4-FFF2-40B4-BE49-F238E27FC236}">
                  <a16:creationId xmlns:a16="http://schemas.microsoft.com/office/drawing/2014/main" id="{9C5D0905-7412-4C75-BC20-E51105CA783D}"/>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a:p>
          </p:txBody>
        </p:sp>
        <p:sp>
          <p:nvSpPr>
            <p:cNvPr id="113" name="Harvey 83/100 [83]">
              <a:extLst>
                <a:ext uri="{FF2B5EF4-FFF2-40B4-BE49-F238E27FC236}">
                  <a16:creationId xmlns:a16="http://schemas.microsoft.com/office/drawing/2014/main" id="{96AA2E20-CC65-4632-B3D4-93E962B59D4C}"/>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a:p>
          </p:txBody>
        </p:sp>
        <p:sp>
          <p:nvSpPr>
            <p:cNvPr id="114" name="Harvey 84/100 [84]">
              <a:extLst>
                <a:ext uri="{FF2B5EF4-FFF2-40B4-BE49-F238E27FC236}">
                  <a16:creationId xmlns:a16="http://schemas.microsoft.com/office/drawing/2014/main" id="{9B4360A3-E0B2-48F7-B5A8-D24513748A82}"/>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a:p>
          </p:txBody>
        </p:sp>
        <p:sp>
          <p:nvSpPr>
            <p:cNvPr id="115" name="Harvey 85/100 [85]">
              <a:extLst>
                <a:ext uri="{FF2B5EF4-FFF2-40B4-BE49-F238E27FC236}">
                  <a16:creationId xmlns:a16="http://schemas.microsoft.com/office/drawing/2014/main" id="{D694B21E-EEA0-48FA-A35C-7B6570B3F861}"/>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a:p>
          </p:txBody>
        </p:sp>
        <p:sp>
          <p:nvSpPr>
            <p:cNvPr id="116" name="Harvey 86/100 [86]">
              <a:extLst>
                <a:ext uri="{FF2B5EF4-FFF2-40B4-BE49-F238E27FC236}">
                  <a16:creationId xmlns:a16="http://schemas.microsoft.com/office/drawing/2014/main" id="{85E1AF41-C21D-4514-B37E-CC830BC09C0A}"/>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a:p>
          </p:txBody>
        </p:sp>
        <p:sp>
          <p:nvSpPr>
            <p:cNvPr id="117" name="Harvey 87/100 [87]">
              <a:extLst>
                <a:ext uri="{FF2B5EF4-FFF2-40B4-BE49-F238E27FC236}">
                  <a16:creationId xmlns:a16="http://schemas.microsoft.com/office/drawing/2014/main" id="{E3948F2E-FD5F-4107-B122-9AC75FE0CD9E}"/>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a:p>
          </p:txBody>
        </p:sp>
        <p:sp>
          <p:nvSpPr>
            <p:cNvPr id="118" name="Harvey 88/100 [88]">
              <a:extLst>
                <a:ext uri="{FF2B5EF4-FFF2-40B4-BE49-F238E27FC236}">
                  <a16:creationId xmlns:a16="http://schemas.microsoft.com/office/drawing/2014/main" id="{744E57ED-019F-4A8B-A06E-9FB965FEBB23}"/>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a:p>
          </p:txBody>
        </p:sp>
        <p:sp>
          <p:nvSpPr>
            <p:cNvPr id="119" name="Harvey 89/100 [89]">
              <a:extLst>
                <a:ext uri="{FF2B5EF4-FFF2-40B4-BE49-F238E27FC236}">
                  <a16:creationId xmlns:a16="http://schemas.microsoft.com/office/drawing/2014/main" id="{5567719B-31CA-4A86-801E-E0531122E504}"/>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a:p>
          </p:txBody>
        </p:sp>
        <p:sp>
          <p:nvSpPr>
            <p:cNvPr id="120" name="Harvey 90/100 [90]">
              <a:extLst>
                <a:ext uri="{FF2B5EF4-FFF2-40B4-BE49-F238E27FC236}">
                  <a16:creationId xmlns:a16="http://schemas.microsoft.com/office/drawing/2014/main" id="{2CD4B3A1-B882-43A6-A4CA-C9FCA394B28B}"/>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a:p>
          </p:txBody>
        </p:sp>
        <p:sp>
          <p:nvSpPr>
            <p:cNvPr id="121" name="Harvey 91/100 [91]">
              <a:extLst>
                <a:ext uri="{FF2B5EF4-FFF2-40B4-BE49-F238E27FC236}">
                  <a16:creationId xmlns:a16="http://schemas.microsoft.com/office/drawing/2014/main" id="{68606D93-5175-4900-AD89-6D0710AFE75F}"/>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a:p>
          </p:txBody>
        </p:sp>
        <p:sp>
          <p:nvSpPr>
            <p:cNvPr id="122" name="Harvey 92/100 [92]">
              <a:extLst>
                <a:ext uri="{FF2B5EF4-FFF2-40B4-BE49-F238E27FC236}">
                  <a16:creationId xmlns:a16="http://schemas.microsoft.com/office/drawing/2014/main" id="{7EE30864-DDCC-4BBA-B70A-48810E224581}"/>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a:p>
          </p:txBody>
        </p:sp>
        <p:sp>
          <p:nvSpPr>
            <p:cNvPr id="123" name="Harvey 93/100 [93]">
              <a:extLst>
                <a:ext uri="{FF2B5EF4-FFF2-40B4-BE49-F238E27FC236}">
                  <a16:creationId xmlns:a16="http://schemas.microsoft.com/office/drawing/2014/main" id="{608CA488-A707-4C7A-9287-9DA9A38ED3D4}"/>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a:p>
          </p:txBody>
        </p:sp>
        <p:sp>
          <p:nvSpPr>
            <p:cNvPr id="124" name="Harvey 94/100 [94]">
              <a:extLst>
                <a:ext uri="{FF2B5EF4-FFF2-40B4-BE49-F238E27FC236}">
                  <a16:creationId xmlns:a16="http://schemas.microsoft.com/office/drawing/2014/main" id="{FE1836A9-F92A-4F07-BBB8-2274E290E952}"/>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a:p>
          </p:txBody>
        </p:sp>
        <p:sp>
          <p:nvSpPr>
            <p:cNvPr id="125" name="Harvey 95/100 [95]">
              <a:extLst>
                <a:ext uri="{FF2B5EF4-FFF2-40B4-BE49-F238E27FC236}">
                  <a16:creationId xmlns:a16="http://schemas.microsoft.com/office/drawing/2014/main" id="{3169BE73-7F99-46E3-BDA9-D9BB85BE343E}"/>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a:p>
          </p:txBody>
        </p:sp>
        <p:sp>
          <p:nvSpPr>
            <p:cNvPr id="126" name="Harvey 96/100 [96]">
              <a:extLst>
                <a:ext uri="{FF2B5EF4-FFF2-40B4-BE49-F238E27FC236}">
                  <a16:creationId xmlns:a16="http://schemas.microsoft.com/office/drawing/2014/main" id="{12E3B5ED-B1AB-4A99-BD20-FF638135BE37}"/>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a:p>
          </p:txBody>
        </p:sp>
        <p:sp>
          <p:nvSpPr>
            <p:cNvPr id="127" name="Harvey 97/100 [97]">
              <a:extLst>
                <a:ext uri="{FF2B5EF4-FFF2-40B4-BE49-F238E27FC236}">
                  <a16:creationId xmlns:a16="http://schemas.microsoft.com/office/drawing/2014/main" id="{75A7FEAD-6C4B-4F7A-BB60-3A68D96114DE}"/>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a:p>
          </p:txBody>
        </p:sp>
        <p:sp>
          <p:nvSpPr>
            <p:cNvPr id="128" name="Harvey 98/100 [98]">
              <a:extLst>
                <a:ext uri="{FF2B5EF4-FFF2-40B4-BE49-F238E27FC236}">
                  <a16:creationId xmlns:a16="http://schemas.microsoft.com/office/drawing/2014/main" id="{C4B5128E-9380-4C38-A1EB-CB12E7401609}"/>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a:p>
          </p:txBody>
        </p:sp>
        <p:sp>
          <p:nvSpPr>
            <p:cNvPr id="129" name="Harvey 99/100 [99]">
              <a:extLst>
                <a:ext uri="{FF2B5EF4-FFF2-40B4-BE49-F238E27FC236}">
                  <a16:creationId xmlns:a16="http://schemas.microsoft.com/office/drawing/2014/main" id="{50F634E4-E5B9-4DA6-9F91-8AF5B6ACF1FB}"/>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a:p>
          </p:txBody>
        </p:sp>
        <p:sp>
          <p:nvSpPr>
            <p:cNvPr id="130" name="Harvey 100/100 [100]">
              <a:extLst>
                <a:ext uri="{FF2B5EF4-FFF2-40B4-BE49-F238E27FC236}">
                  <a16:creationId xmlns:a16="http://schemas.microsoft.com/office/drawing/2014/main" id="{94AA53CD-8233-470E-AFEE-0BCC721BFAE9}"/>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a:p>
          </p:txBody>
        </p:sp>
      </p:grpSp>
      <p:sp>
        <p:nvSpPr>
          <p:cNvPr id="131" name="Footnote [Placeholder]" hidden="1">
            <a:extLst>
              <a:ext uri="{FF2B5EF4-FFF2-40B4-BE49-F238E27FC236}">
                <a16:creationId xmlns:a16="http://schemas.microsoft.com/office/drawing/2014/main" id="{1B41FB17-6D57-4EE1-9C4C-9C305D5D6BEC}"/>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kern="0">
                <a:ea typeface="Arial Unicode MS" pitchFamily="34" charset="-128"/>
                <a:cs typeface="Arial Unicode MS" pitchFamily="34" charset="-128"/>
              </a:rPr>
              <a:t>(r) Footnote</a:t>
            </a:r>
          </a:p>
        </p:txBody>
      </p:sp>
      <p:sp>
        <p:nvSpPr>
          <p:cNvPr id="132" name="Responsible [Sticker]" hidden="1">
            <a:extLst>
              <a:ext uri="{FF2B5EF4-FFF2-40B4-BE49-F238E27FC236}">
                <a16:creationId xmlns:a16="http://schemas.microsoft.com/office/drawing/2014/main" id="{3CB674C2-91C9-46E6-8AB4-E90ABF1CAFE0}"/>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Responsible: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Name Lastname</a:t>
            </a:r>
          </a:p>
        </p:txBody>
      </p:sp>
      <p:sp>
        <p:nvSpPr>
          <p:cNvPr id="133" name="Discussion [Sticker]" hidden="1">
            <a:extLst>
              <a:ext uri="{FF2B5EF4-FFF2-40B4-BE49-F238E27FC236}">
                <a16:creationId xmlns:a16="http://schemas.microsoft.com/office/drawing/2014/main" id="{7C793D27-9296-461C-878D-BA16CBD9158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Roboto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704CE42F-5A9B-4CC0-8048-99928A53C0C4}"/>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Internal use only</a:t>
            </a:r>
          </a:p>
        </p:txBody>
      </p:sp>
      <p:sp>
        <p:nvSpPr>
          <p:cNvPr id="135" name="Final [Sticker]" hidden="1">
            <a:extLst>
              <a:ext uri="{FF2B5EF4-FFF2-40B4-BE49-F238E27FC236}">
                <a16:creationId xmlns:a16="http://schemas.microsoft.com/office/drawing/2014/main" id="{348603E9-9858-4213-9B5B-929AD136906A}"/>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Final slide</a:t>
            </a:r>
          </a:p>
        </p:txBody>
      </p:sp>
      <p:sp>
        <p:nvSpPr>
          <p:cNvPr id="136" name="Backup [Sticker]" hidden="1">
            <a:extLst>
              <a:ext uri="{FF2B5EF4-FFF2-40B4-BE49-F238E27FC236}">
                <a16:creationId xmlns:a16="http://schemas.microsoft.com/office/drawing/2014/main" id="{7EEB833A-9AFC-4A66-8469-9D3897CE1E6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Backup</a:t>
            </a:r>
          </a:p>
        </p:txBody>
      </p:sp>
      <p:sp>
        <p:nvSpPr>
          <p:cNvPr id="137" name="Update [Sticker]" hidden="1">
            <a:extLst>
              <a:ext uri="{FF2B5EF4-FFF2-40B4-BE49-F238E27FC236}">
                <a16:creationId xmlns:a16="http://schemas.microsoft.com/office/drawing/2014/main" id="{D41FF937-AB04-46EE-82EF-FCE26A919A7B}"/>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Update data</a:t>
            </a:r>
          </a:p>
        </p:txBody>
      </p:sp>
      <p:sp>
        <p:nvSpPr>
          <p:cNvPr id="138" name="Dummy [Sticker]" hidden="1">
            <a:extLst>
              <a:ext uri="{FF2B5EF4-FFF2-40B4-BE49-F238E27FC236}">
                <a16:creationId xmlns:a16="http://schemas.microsoft.com/office/drawing/2014/main" id="{06C5579C-7A02-48D6-A733-4B9E6D9F1443}"/>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rPr>
              <a:t>Dummy data</a:t>
            </a:r>
          </a:p>
        </p:txBody>
      </p:sp>
      <p:sp>
        <p:nvSpPr>
          <p:cNvPr id="139" name="Formatting [Comment]" hidden="1">
            <a:extLst>
              <a:ext uri="{FF2B5EF4-FFF2-40B4-BE49-F238E27FC236}">
                <a16:creationId xmlns:a16="http://schemas.microsoft.com/office/drawing/2014/main" id="{89EB4C18-DFF3-4A27-ACBB-99DCDC8961A8}"/>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A0A0A"/>
                </a:solidFill>
                <a:effectLst/>
                <a:uLnTx/>
                <a:uFillTx/>
              </a:rPr>
              <a:t>&lt;initials&gt; &lt;date&gt;</a:t>
            </a:r>
            <a:r>
              <a:rPr kumimoji="0" lang="en-US" sz="1200" b="0" i="0" u="none" strike="noStrike" kern="0" cap="none" spc="0" normalizeH="0" baseline="0" noProof="0" err="1">
                <a:ln>
                  <a:noFill/>
                </a:ln>
                <a:solidFill>
                  <a:srgbClr val="0A0A0A"/>
                </a:solidFill>
                <a:effectLst/>
                <a:uLnTx/>
                <a:uFillTx/>
              </a:rPr>
              <a:t>yyyy</a:t>
            </a:r>
            <a:r>
              <a:rPr kumimoji="0" lang="en-US" sz="1200" b="0" i="0" u="none" strike="noStrike" kern="0" cap="none" spc="0" normalizeH="0" baseline="0" noProof="0">
                <a:ln>
                  <a:noFill/>
                </a:ln>
                <a:solidFill>
                  <a:srgbClr val="0A0A0A"/>
                </a:solidFill>
                <a:effectLst/>
                <a:uLnTx/>
                <a:uFillTx/>
              </a:rPr>
              <a:t>-MM-dd </a:t>
            </a:r>
            <a:r>
              <a:rPr kumimoji="0" lang="en-US" sz="1200" b="0" i="0" u="none" strike="noStrike" kern="0" cap="none" spc="0" normalizeH="0" baseline="0" noProof="0" err="1">
                <a:ln>
                  <a:noFill/>
                </a:ln>
                <a:solidFill>
                  <a:srgbClr val="0A0A0A"/>
                </a:solidFill>
                <a:effectLst/>
                <a:uLnTx/>
                <a:uFillTx/>
              </a:rPr>
              <a:t>hh:mm</a:t>
            </a:r>
            <a:r>
              <a:rPr kumimoji="0" lang="en-US" sz="1200" b="0" i="0" u="none" strike="noStrike" kern="0" cap="none" spc="0" normalizeH="0" baseline="0" noProof="0">
                <a:ln>
                  <a:noFill/>
                </a:ln>
                <a:solidFill>
                  <a:srgbClr val="0A0A0A"/>
                </a:solidFill>
                <a:effectLst/>
                <a:uLnTx/>
                <a:uFillTx/>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906252E7-98DB-45F0-8278-EB60F71B7340}"/>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A0A0A"/>
                </a:solidFill>
                <a:effectLst/>
                <a:uLnTx/>
                <a:uFillTx/>
              </a:rPr>
              <a:t>&lt;initials&gt; &lt;date&gt;</a:t>
            </a:r>
            <a:r>
              <a:rPr kumimoji="0" lang="en-US" sz="1200" b="0" i="0" u="none" strike="noStrike" kern="0" cap="none" spc="0" normalizeH="0" baseline="0" noProof="0" err="1">
                <a:ln>
                  <a:noFill/>
                </a:ln>
                <a:solidFill>
                  <a:srgbClr val="0A0A0A"/>
                </a:solidFill>
                <a:effectLst/>
                <a:uLnTx/>
                <a:uFillTx/>
              </a:rPr>
              <a:t>yyyy</a:t>
            </a:r>
            <a:r>
              <a:rPr kumimoji="0" lang="en-US" sz="1200" b="0" i="0" u="none" strike="noStrike" kern="0" cap="none" spc="0" normalizeH="0" baseline="0" noProof="0">
                <a:ln>
                  <a:noFill/>
                </a:ln>
                <a:solidFill>
                  <a:srgbClr val="0A0A0A"/>
                </a:solidFill>
                <a:effectLst/>
                <a:uLnTx/>
                <a:uFillTx/>
              </a:rPr>
              <a:t>-MM-dd </a:t>
            </a:r>
            <a:r>
              <a:rPr kumimoji="0" lang="en-US" sz="1200" b="0" i="0" u="none" strike="noStrike" kern="0" cap="none" spc="0" normalizeH="0" baseline="0" noProof="0" err="1">
                <a:ln>
                  <a:noFill/>
                </a:ln>
                <a:solidFill>
                  <a:srgbClr val="0A0A0A"/>
                </a:solidFill>
                <a:effectLst/>
                <a:uLnTx/>
                <a:uFillTx/>
              </a:rPr>
              <a:t>hh:mm</a:t>
            </a:r>
            <a:r>
              <a:rPr kumimoji="0" lang="en-US" sz="1200" b="0" i="0" u="none" strike="noStrike" kern="0" cap="none" spc="0" normalizeH="0" baseline="0" noProof="0">
                <a:ln>
                  <a:noFill/>
                </a:ln>
                <a:solidFill>
                  <a:srgbClr val="0A0A0A"/>
                </a:solidFill>
                <a:effectLst/>
                <a:uLnTx/>
                <a:uFillTx/>
              </a:rPr>
              <a:t>&lt;/date&gt;: </a:t>
            </a:r>
          </a:p>
        </p:txBody>
      </p:sp>
      <p:sp>
        <p:nvSpPr>
          <p:cNvPr id="141" name="Draft [Sticker]" hidden="1">
            <a:extLst>
              <a:ext uri="{FF2B5EF4-FFF2-40B4-BE49-F238E27FC236}">
                <a16:creationId xmlns:a16="http://schemas.microsoft.com/office/drawing/2014/main" id="{904633E3-6BC9-4C5E-B74A-8B9D4AE95B20}"/>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1" i="0" u="none" strike="noStrike" kern="0" cap="none" spc="0" normalizeH="0" baseline="0" noProof="0">
                <a:ln>
                  <a:noFill/>
                </a:ln>
                <a:solidFill>
                  <a:schemeClr val="tx2"/>
                </a:solidFill>
                <a:effectLst/>
                <a:uLnTx/>
                <a:uFillTx/>
                <a:ea typeface="Arial Unicode MS" pitchFamily="34" charset="-128"/>
                <a:cs typeface="Arial Unicode MS" pitchFamily="34" charset="-128"/>
              </a:rPr>
              <a:t>DRAFT</a:t>
            </a:r>
          </a:p>
        </p:txBody>
      </p:sp>
    </p:spTree>
    <p:extLst>
      <p:ext uri="{BB962C8B-B14F-4D97-AF65-F5344CB8AC3E}">
        <p14:creationId xmlns:p14="http://schemas.microsoft.com/office/powerpoint/2010/main" val="144608198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247.xml"/><Relationship Id="rId7" Type="http://schemas.openxmlformats.org/officeDocument/2006/relationships/notesSlide" Target="../notesSlides/notesSlide1.xml"/><Relationship Id="rId2" Type="http://schemas.openxmlformats.org/officeDocument/2006/relationships/customXml" Target="../../customXml/item6.xml"/><Relationship Id="rId1" Type="http://schemas.openxmlformats.org/officeDocument/2006/relationships/customXml" Target="../../customXml/item5.xml"/><Relationship Id="rId6" Type="http://schemas.openxmlformats.org/officeDocument/2006/relationships/slideLayout" Target="../slideLayouts/slideLayout37.xml"/><Relationship Id="rId5" Type="http://schemas.openxmlformats.org/officeDocument/2006/relationships/tags" Target="../tags/tag249.xml"/><Relationship Id="rId10" Type="http://schemas.openxmlformats.org/officeDocument/2006/relationships/image" Target="../media/image9.jpeg"/><Relationship Id="rId4" Type="http://schemas.openxmlformats.org/officeDocument/2006/relationships/tags" Target="../tags/tag248.xml"/><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4.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44.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44.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7FFFEAE2_BA51276A.xml"/><Relationship Id="rId2" Type="http://schemas.openxmlformats.org/officeDocument/2006/relationships/notesSlide" Target="../notesSlides/notesSlide17.xml"/><Relationship Id="rId1" Type="http://schemas.openxmlformats.org/officeDocument/2006/relationships/slideLayout" Target="../slideLayouts/slideLayout44.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4.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3.xml"/><Relationship Id="rId1" Type="http://schemas.openxmlformats.org/officeDocument/2006/relationships/customXml" Target="../../customXml/item1.xml"/><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250.xml"/><Relationship Id="rId5" Type="http://schemas.openxmlformats.org/officeDocument/2006/relationships/image" Target="../media/image2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descr="{&quot;templafy&quot;:{&quot;id&quot;:&quot;82d0b190-c5a6-47cf-b156-c740357079c2&quot;}}">
            <a:extLst>
              <a:ext uri="{FF2B5EF4-FFF2-40B4-BE49-F238E27FC236}">
                <a16:creationId xmlns:a16="http://schemas.microsoft.com/office/drawing/2014/main" id="{0CAE285C-C1A0-48E8-92E5-F1C638CAF547}"/>
              </a:ext>
            </a:extLst>
          </p:cNvPr>
          <p:cNvSpPr txBox="1"/>
          <p:nvPr/>
        </p:nvSpPr>
        <p:spPr>
          <a:xfrm>
            <a:off x="280987" y="5350617"/>
            <a:ext cx="5402236" cy="223148"/>
          </a:xfrm>
          <a:prstGeom prst="rect">
            <a:avLst/>
          </a:prstGeom>
          <a:noFill/>
        </p:spPr>
        <p:txBody>
          <a:bodyPr wrap="square" lIns="0" tIns="0" rIns="0" bIns="0" rtlCol="0" anchor="b" anchorCtr="0">
            <a:noAutofit/>
          </a:bodyPr>
          <a:lstStyle/>
          <a:p>
            <a:pPr algn="l"/>
            <a:endParaRPr lang="en-US" sz="1400" dirty="0">
              <a:solidFill>
                <a:schemeClr val="tx1"/>
              </a:solidFill>
              <a:latin typeface="+mn-lt"/>
            </a:endParaRPr>
          </a:p>
        </p:txBody>
      </p:sp>
      <p:sp>
        <p:nvSpPr>
          <p:cNvPr id="9" name="TextBox 8" descr="{&quot;templafy&quot;:{&quot;id&quot;:&quot;2b970f64-74d7-4947-b826-337aa912e1d9&quot;}}">
            <a:extLst>
              <a:ext uri="{FF2B5EF4-FFF2-40B4-BE49-F238E27FC236}">
                <a16:creationId xmlns:a16="http://schemas.microsoft.com/office/drawing/2014/main" id="{35377F4E-56B2-4AB3-932C-4EC427E9B30D}"/>
              </a:ext>
            </a:extLst>
          </p:cNvPr>
          <p:cNvSpPr txBox="1">
            <a:spLocks/>
          </p:cNvSpPr>
          <p:nvPr/>
        </p:nvSpPr>
        <p:spPr>
          <a:xfrm>
            <a:off x="280987" y="5135836"/>
            <a:ext cx="5402236" cy="223148"/>
          </a:xfrm>
          <a:prstGeom prst="rect">
            <a:avLst/>
          </a:prstGeom>
          <a:noFill/>
        </p:spPr>
        <p:txBody>
          <a:bodyPr wrap="square" lIns="0" tIns="0" rIns="0" bIns="0" rtlCol="0" anchor="b" anchorCtr="0">
            <a:noAutofit/>
          </a:bodyPr>
          <a:lstStyle/>
          <a:p>
            <a:pPr algn="l"/>
            <a:r>
              <a:rPr lang="en-US" sz="1400">
                <a:solidFill>
                  <a:schemeClr val="tx1"/>
                </a:solidFill>
                <a:latin typeface="+mn-lt"/>
              </a:rPr>
              <a:t>SAP</a:t>
            </a:r>
            <a:endParaRPr lang="en-US" sz="1400" dirty="0">
              <a:solidFill>
                <a:schemeClr val="tx1"/>
              </a:solidFill>
              <a:latin typeface="+mn-lt"/>
            </a:endParaRPr>
          </a:p>
        </p:txBody>
      </p:sp>
      <p:grpSp>
        <p:nvGrpSpPr>
          <p:cNvPr id="2" name="Group 1">
            <a:extLst>
              <a:ext uri="{FF2B5EF4-FFF2-40B4-BE49-F238E27FC236}">
                <a16:creationId xmlns:a16="http://schemas.microsoft.com/office/drawing/2014/main" id="{141737C2-7C87-4292-A5F9-1CDE4AFCBB88}"/>
              </a:ext>
            </a:extLst>
          </p:cNvPr>
          <p:cNvGrpSpPr/>
          <p:nvPr/>
        </p:nvGrpSpPr>
        <p:grpSpPr>
          <a:xfrm>
            <a:off x="0" y="0"/>
            <a:ext cx="12195175" cy="3433648"/>
            <a:chOff x="0" y="0"/>
            <a:chExt cx="12195175" cy="3433648"/>
          </a:xfrm>
        </p:grpSpPr>
        <p:pic>
          <p:nvPicPr>
            <p:cNvPr id="34" name="Picture 33">
              <a:extLst>
                <a:ext uri="{FF2B5EF4-FFF2-40B4-BE49-F238E27FC236}">
                  <a16:creationId xmlns:a16="http://schemas.microsoft.com/office/drawing/2014/main" id="{E5ADD6FB-AF2B-401C-826D-FCAB21359A30}"/>
                </a:ext>
              </a:extLst>
            </p:cNvPr>
            <p:cNvPicPr>
              <a:picLocks noChangeAspect="1"/>
            </p:cNvPicPr>
            <p:nvPr>
              <p:custDataLst>
                <p:tags r:id="rId3"/>
              </p:custDataLst>
            </p:nvPr>
          </p:nvPicPr>
          <p:blipFill rotWithShape="1">
            <a:blip r:embed="rId8"/>
            <a:srcRect l="4957" r="18045"/>
            <a:stretch/>
          </p:blipFill>
          <p:spPr>
            <a:xfrm>
              <a:off x="8157272" y="0"/>
              <a:ext cx="4037903" cy="3429000"/>
            </a:xfrm>
            <a:prstGeom prst="rect">
              <a:avLst/>
            </a:prstGeom>
          </p:spPr>
        </p:pic>
        <p:pic>
          <p:nvPicPr>
            <p:cNvPr id="37" name="Picture 36">
              <a:extLst>
                <a:ext uri="{FF2B5EF4-FFF2-40B4-BE49-F238E27FC236}">
                  <a16:creationId xmlns:a16="http://schemas.microsoft.com/office/drawing/2014/main" id="{D2E12FE9-BB0A-4901-B079-4EB351628021}"/>
                </a:ext>
              </a:extLst>
            </p:cNvPr>
            <p:cNvPicPr>
              <a:picLocks noChangeAspect="1"/>
            </p:cNvPicPr>
            <p:nvPr>
              <p:custDataLst>
                <p:tags r:id="rId4"/>
              </p:custDataLst>
            </p:nvPr>
          </p:nvPicPr>
          <p:blipFill rotWithShape="1">
            <a:blip r:embed="rId9"/>
            <a:srcRect l="12933" r="8003"/>
            <a:stretch/>
          </p:blipFill>
          <p:spPr>
            <a:xfrm>
              <a:off x="4078636" y="4648"/>
              <a:ext cx="4078636" cy="3429000"/>
            </a:xfrm>
            <a:prstGeom prst="rect">
              <a:avLst/>
            </a:prstGeom>
          </p:spPr>
        </p:pic>
        <p:pic>
          <p:nvPicPr>
            <p:cNvPr id="40" name="Picture 39">
              <a:extLst>
                <a:ext uri="{FF2B5EF4-FFF2-40B4-BE49-F238E27FC236}">
                  <a16:creationId xmlns:a16="http://schemas.microsoft.com/office/drawing/2014/main" id="{1B88125D-E65C-4BAA-8460-811C096888BF}"/>
                </a:ext>
              </a:extLst>
            </p:cNvPr>
            <p:cNvPicPr>
              <a:picLocks noChangeAspect="1"/>
            </p:cNvPicPr>
            <p:nvPr>
              <p:custDataLst>
                <p:tags r:id="rId5"/>
              </p:custDataLst>
            </p:nvPr>
          </p:nvPicPr>
          <p:blipFill rotWithShape="1">
            <a:blip r:embed="rId10"/>
            <a:srcRect l="18169" r="2319"/>
            <a:stretch/>
          </p:blipFill>
          <p:spPr>
            <a:xfrm>
              <a:off x="0" y="4646"/>
              <a:ext cx="4078636" cy="3424354"/>
            </a:xfrm>
            <a:prstGeom prst="rect">
              <a:avLst/>
            </a:prstGeom>
          </p:spPr>
        </p:pic>
      </p:grpSp>
      <p:sp>
        <p:nvSpPr>
          <p:cNvPr id="11" name="Title 4">
            <a:extLst>
              <a:ext uri="{FF2B5EF4-FFF2-40B4-BE49-F238E27FC236}">
                <a16:creationId xmlns:a16="http://schemas.microsoft.com/office/drawing/2014/main" id="{DCD58E75-8211-402F-8500-16BFFA78CCF3}"/>
              </a:ext>
            </a:extLst>
          </p:cNvPr>
          <p:cNvSpPr txBox="1">
            <a:spLocks/>
          </p:cNvSpPr>
          <p:nvPr/>
        </p:nvSpPr>
        <p:spPr>
          <a:xfrm>
            <a:off x="280987" y="3765899"/>
            <a:ext cx="10633775" cy="984885"/>
          </a:xfrm>
          <a:prstGeom prst="rect">
            <a:avLst/>
          </a:prstGeom>
        </p:spPr>
        <p:txBody>
          <a:bodyPr vert="horz" wrap="square" lIns="0" tIns="0" rIns="0" bIns="0" rtlCol="0" anchor="t">
            <a:noAutofit/>
          </a:bodyPr>
          <a:lstStyle>
            <a:lvl1pPr algn="l" defTabSz="931863" rtl="0" eaLnBrk="1" fontAlgn="base" hangingPunct="1">
              <a:lnSpc>
                <a:spcPct val="90000"/>
              </a:lnSpc>
              <a:spcBef>
                <a:spcPct val="0"/>
              </a:spcBef>
              <a:spcAft>
                <a:spcPct val="0"/>
              </a:spcAft>
              <a:defRPr lang="de-DE" sz="3600" b="1" kern="1200" spc="-50" dirty="0">
                <a:ln w="3175">
                  <a:noFill/>
                </a:ln>
                <a:solidFill>
                  <a:schemeClr val="tx1"/>
                </a:solidFill>
                <a:latin typeface="+mn-lt"/>
                <a:ea typeface="+mn-ea"/>
                <a:cs typeface="+mn-cs"/>
              </a:defRPr>
            </a:lvl1pPr>
            <a:lvl2pPr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2pPr>
            <a:lvl3pPr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3pPr>
            <a:lvl4pPr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4pPr>
            <a:lvl5pPr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5pPr>
            <a:lvl6pPr marL="457200"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914400"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1371600"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1828800" algn="l" defTabSz="931863" rtl="0" eaLnBrk="1" fontAlgn="base" hangingPunct="1">
              <a:spcBef>
                <a:spcPct val="0"/>
              </a:spcBef>
              <a:spcAft>
                <a:spcPct val="0"/>
              </a:spcAft>
              <a:defRPr sz="3600" b="1">
                <a:solidFill>
                  <a:schemeClr val="tx1"/>
                </a:solidFill>
                <a:latin typeface="Arial" panose="020B0604020202020204" pitchFamily="34" charset="0"/>
                <a:cs typeface="Arial" panose="020B0604020202020204" pitchFamily="34" charset="0"/>
              </a:defRPr>
            </a:lvl9pPr>
          </a:lstStyle>
          <a:p>
            <a:r>
              <a:rPr lang="en-US" dirty="0">
                <a:cs typeface="Segoe UI"/>
              </a:rPr>
              <a:t>A Risk-Resilient and Sustainable Supply Chain</a:t>
            </a:r>
            <a:br>
              <a:rPr lang="en-US" dirty="0">
                <a:cs typeface="Segoe UI"/>
              </a:rPr>
            </a:br>
            <a:r>
              <a:rPr lang="en-US" dirty="0">
                <a:solidFill>
                  <a:srgbClr val="FFC000"/>
                </a:solidFill>
                <a:cs typeface="Segoe UI"/>
              </a:rPr>
              <a:t>SAP solutions for Digital Manufacturing</a:t>
            </a:r>
            <a:endParaRPr lang="en-US" b="0" dirty="0">
              <a:solidFill>
                <a:srgbClr val="FFC000"/>
              </a:solidFill>
            </a:endParaRPr>
          </a:p>
        </p:txBody>
      </p:sp>
    </p:spTree>
    <p:custDataLst>
      <p:custData r:id="rId1"/>
      <p:custData r:id="rId2"/>
    </p:custDataLst>
    <p:extLst>
      <p:ext uri="{BB962C8B-B14F-4D97-AF65-F5344CB8AC3E}">
        <p14:creationId xmlns:p14="http://schemas.microsoft.com/office/powerpoint/2010/main" val="326217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C07D615-A276-F514-6B6E-B12FAA5FDD61}"/>
              </a:ext>
            </a:extLst>
          </p:cNvPr>
          <p:cNvPicPr>
            <a:picLocks noChangeAspect="1"/>
          </p:cNvPicPr>
          <p:nvPr/>
        </p:nvPicPr>
        <p:blipFill rotWithShape="1">
          <a:blip r:embed="rId3"/>
          <a:srcRect l="28413" t="37220" r="17995" b="3612"/>
          <a:stretch/>
        </p:blipFill>
        <p:spPr>
          <a:xfrm>
            <a:off x="0" y="-1"/>
            <a:ext cx="4517253" cy="3327402"/>
          </a:xfrm>
          <a:custGeom>
            <a:avLst/>
            <a:gdLst>
              <a:gd name="connsiteX0" fmla="*/ 0 w 4517253"/>
              <a:gd name="connsiteY0" fmla="*/ 0 h 3327402"/>
              <a:gd name="connsiteX1" fmla="*/ 3205558 w 4517253"/>
              <a:gd name="connsiteY1" fmla="*/ 0 h 3327402"/>
              <a:gd name="connsiteX2" fmla="*/ 3205558 w 4517253"/>
              <a:gd name="connsiteY2" fmla="*/ 1 h 3327402"/>
              <a:gd name="connsiteX3" fmla="*/ 4214691 w 4517253"/>
              <a:gd name="connsiteY3" fmla="*/ 1 h 3327402"/>
              <a:gd name="connsiteX4" fmla="*/ 4275718 w 4517253"/>
              <a:gd name="connsiteY4" fmla="*/ 148494 h 3327402"/>
              <a:gd name="connsiteX5" fmla="*/ 4517253 w 4517253"/>
              <a:gd name="connsiteY5" fmla="*/ 1587263 h 3327402"/>
              <a:gd name="connsiteX6" fmla="*/ 4194303 w 4517253"/>
              <a:gd name="connsiteY6" fmla="*/ 3224136 h 3327402"/>
              <a:gd name="connsiteX7" fmla="*/ 4142721 w 4517253"/>
              <a:gd name="connsiteY7" fmla="*/ 3327402 h 3327402"/>
              <a:gd name="connsiteX8" fmla="*/ 2063245 w 4517253"/>
              <a:gd name="connsiteY8" fmla="*/ 3327402 h 3327402"/>
              <a:gd name="connsiteX9" fmla="*/ 2063245 w 4517253"/>
              <a:gd name="connsiteY9" fmla="*/ 3327401 h 3327402"/>
              <a:gd name="connsiteX10" fmla="*/ 0 w 4517253"/>
              <a:gd name="connsiteY10" fmla="*/ 3327401 h 332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17253" h="3327402">
                <a:moveTo>
                  <a:pt x="0" y="0"/>
                </a:moveTo>
                <a:lnTo>
                  <a:pt x="3205558" y="0"/>
                </a:lnTo>
                <a:lnTo>
                  <a:pt x="3205558" y="1"/>
                </a:lnTo>
                <a:lnTo>
                  <a:pt x="4214691" y="1"/>
                </a:lnTo>
                <a:lnTo>
                  <a:pt x="4275718" y="148494"/>
                </a:lnTo>
                <a:cubicBezTo>
                  <a:pt x="4428211" y="559199"/>
                  <a:pt x="4517253" y="1054310"/>
                  <a:pt x="4517253" y="1587263"/>
                </a:cubicBezTo>
                <a:cubicBezTo>
                  <a:pt x="4517253" y="2209041"/>
                  <a:pt x="4396057" y="2779314"/>
                  <a:pt x="4194303" y="3224136"/>
                </a:cubicBezTo>
                <a:lnTo>
                  <a:pt x="4142721" y="3327402"/>
                </a:lnTo>
                <a:lnTo>
                  <a:pt x="2063245" y="3327402"/>
                </a:lnTo>
                <a:lnTo>
                  <a:pt x="2063245" y="3327401"/>
                </a:lnTo>
                <a:lnTo>
                  <a:pt x="0" y="3327401"/>
                </a:lnTo>
                <a:close/>
              </a:path>
            </a:pathLst>
          </a:custGeom>
        </p:spPr>
      </p:pic>
      <p:sp>
        <p:nvSpPr>
          <p:cNvPr id="2" name="Title 1"/>
          <p:cNvSpPr>
            <a:spLocks noGrp="1"/>
          </p:cNvSpPr>
          <p:nvPr>
            <p:ph type="title" idx="4294967295"/>
          </p:nvPr>
        </p:nvSpPr>
        <p:spPr>
          <a:xfrm>
            <a:off x="4782329" y="896872"/>
            <a:ext cx="5661071" cy="369332"/>
          </a:xfrm>
        </p:spPr>
        <p:txBody>
          <a:bodyPr/>
          <a:lstStyle/>
          <a:p>
            <a:r>
              <a:rPr lang="en-US" b="0">
                <a:solidFill>
                  <a:schemeClr val="accent3"/>
                </a:solidFill>
              </a:rPr>
              <a:t>Manufacture:</a:t>
            </a:r>
          </a:p>
        </p:txBody>
      </p:sp>
      <p:sp>
        <p:nvSpPr>
          <p:cNvPr id="21" name="Title 1">
            <a:extLst>
              <a:ext uri="{FF2B5EF4-FFF2-40B4-BE49-F238E27FC236}">
                <a16:creationId xmlns:a16="http://schemas.microsoft.com/office/drawing/2014/main" id="{21D51A02-2EC0-AF86-4B12-798F6EE3891F}"/>
              </a:ext>
            </a:extLst>
          </p:cNvPr>
          <p:cNvSpPr txBox="1">
            <a:spLocks/>
          </p:cNvSpPr>
          <p:nvPr/>
        </p:nvSpPr>
        <p:spPr bwMode="black">
          <a:xfrm>
            <a:off x="4782329" y="1437653"/>
            <a:ext cx="6908846" cy="997196"/>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marL="0" marR="0" lvl="0" indent="0" algn="l" defTabSz="1088558" rtl="0" eaLnBrk="1" fontAlgn="auto" latinLnBrk="0" hangingPunct="1">
              <a:lnSpc>
                <a:spcPct val="90000"/>
              </a:lnSpc>
              <a:spcBef>
                <a:spcPct val="0"/>
              </a:spcBef>
              <a:spcAft>
                <a:spcPts val="1200"/>
              </a:spcAft>
              <a:buClrTx/>
              <a:buSzTx/>
              <a:buFontTx/>
              <a:buNone/>
              <a:tabLst/>
              <a:defRPr/>
            </a:pPr>
            <a:r>
              <a:rPr kumimoji="0" lang="en-US" sz="3600" b="1" i="0" u="none" strike="noStrike" kern="1200" cap="none" spc="0" normalizeH="0" baseline="0" noProof="0">
                <a:ln>
                  <a:noFill/>
                </a:ln>
                <a:solidFill>
                  <a:srgbClr val="008FD3"/>
                </a:solidFill>
                <a:effectLst/>
                <a:uLnTx/>
                <a:uFillTx/>
                <a:latin typeface="Arial"/>
                <a:ea typeface="+mj-ea"/>
                <a:cs typeface="+mj-cs"/>
              </a:rPr>
              <a:t>SAP solutions for </a:t>
            </a:r>
            <a:br>
              <a:rPr kumimoji="0" lang="en-US" sz="3600" b="1" i="0" u="none" strike="noStrike" kern="1200" cap="none" spc="0" normalizeH="0" baseline="0" noProof="0">
                <a:ln>
                  <a:noFill/>
                </a:ln>
                <a:solidFill>
                  <a:srgbClr val="008FD3"/>
                </a:solidFill>
                <a:effectLst/>
                <a:uLnTx/>
                <a:uFillTx/>
                <a:latin typeface="Arial"/>
                <a:ea typeface="+mj-ea"/>
                <a:cs typeface="+mj-cs"/>
              </a:rPr>
            </a:br>
            <a:r>
              <a:rPr kumimoji="0" lang="en-US" sz="3600" b="1" i="0" u="none" strike="noStrike" kern="1200" cap="none" spc="0" normalizeH="0" baseline="0" noProof="0">
                <a:ln>
                  <a:noFill/>
                </a:ln>
                <a:solidFill>
                  <a:srgbClr val="008FD3"/>
                </a:solidFill>
                <a:effectLst/>
                <a:uLnTx/>
                <a:uFillTx/>
                <a:latin typeface="Arial"/>
                <a:ea typeface="+mj-ea"/>
                <a:cs typeface="+mj-cs"/>
              </a:rPr>
              <a:t>Digital Manufacturing</a:t>
            </a:r>
          </a:p>
        </p:txBody>
      </p:sp>
      <p:grpSp>
        <p:nvGrpSpPr>
          <p:cNvPr id="15" name="Group 14">
            <a:extLst>
              <a:ext uri="{FF2B5EF4-FFF2-40B4-BE49-F238E27FC236}">
                <a16:creationId xmlns:a16="http://schemas.microsoft.com/office/drawing/2014/main" id="{E080B71D-9467-7F1A-E006-64A4F084599B}"/>
              </a:ext>
            </a:extLst>
          </p:cNvPr>
          <p:cNvGrpSpPr/>
          <p:nvPr/>
        </p:nvGrpSpPr>
        <p:grpSpPr>
          <a:xfrm>
            <a:off x="504002" y="3530599"/>
            <a:ext cx="11187173" cy="2714431"/>
            <a:chOff x="504001" y="3429000"/>
            <a:chExt cx="11187173" cy="2348565"/>
          </a:xfrm>
        </p:grpSpPr>
        <p:grpSp>
          <p:nvGrpSpPr>
            <p:cNvPr id="3" name="Group 2">
              <a:extLst>
                <a:ext uri="{FF2B5EF4-FFF2-40B4-BE49-F238E27FC236}">
                  <a16:creationId xmlns:a16="http://schemas.microsoft.com/office/drawing/2014/main" id="{7BC3FFB8-4CC3-0FFE-F17B-FFEB287B5AC3}"/>
                </a:ext>
              </a:extLst>
            </p:cNvPr>
            <p:cNvGrpSpPr/>
            <p:nvPr/>
          </p:nvGrpSpPr>
          <p:grpSpPr>
            <a:xfrm>
              <a:off x="504001" y="3557301"/>
              <a:ext cx="8457052" cy="2220264"/>
              <a:chOff x="504001" y="2704820"/>
              <a:chExt cx="8457052" cy="3330221"/>
            </a:xfrm>
          </p:grpSpPr>
          <p:cxnSp>
            <p:nvCxnSpPr>
              <p:cNvPr id="8" name="Straight Connector 7">
                <a:extLst>
                  <a:ext uri="{FF2B5EF4-FFF2-40B4-BE49-F238E27FC236}">
                    <a16:creationId xmlns:a16="http://schemas.microsoft.com/office/drawing/2014/main" id="{5F07CD1E-3C51-D6F2-C87A-05DECF40E9FA}"/>
                  </a:ext>
                </a:extLst>
              </p:cNvPr>
              <p:cNvCxnSpPr/>
              <p:nvPr/>
            </p:nvCxnSpPr>
            <p:spPr>
              <a:xfrm>
                <a:off x="3332510" y="2704820"/>
                <a:ext cx="0" cy="3330221"/>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972F4A3-F767-1A1C-2E24-1C872AEC3662}"/>
                  </a:ext>
                </a:extLst>
              </p:cNvPr>
              <p:cNvCxnSpPr/>
              <p:nvPr/>
            </p:nvCxnSpPr>
            <p:spPr>
              <a:xfrm>
                <a:off x="6180002" y="2704820"/>
                <a:ext cx="0" cy="3330221"/>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CDFAEE8-6E8F-5054-770F-AD7FA804302C}"/>
                  </a:ext>
                </a:extLst>
              </p:cNvPr>
              <p:cNvCxnSpPr/>
              <p:nvPr/>
            </p:nvCxnSpPr>
            <p:spPr>
              <a:xfrm>
                <a:off x="8961053" y="2704820"/>
                <a:ext cx="0" cy="3330221"/>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8E1729-9FAC-551A-CAC6-770D44F9DD17}"/>
                  </a:ext>
                </a:extLst>
              </p:cNvPr>
              <p:cNvCxnSpPr/>
              <p:nvPr/>
            </p:nvCxnSpPr>
            <p:spPr>
              <a:xfrm>
                <a:off x="504001" y="2704820"/>
                <a:ext cx="0" cy="3330221"/>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D79868F0-7B95-1A9C-4172-B5D12C6D83CF}"/>
                </a:ext>
              </a:extLst>
            </p:cNvPr>
            <p:cNvSpPr txBox="1"/>
            <p:nvPr/>
          </p:nvSpPr>
          <p:spPr>
            <a:xfrm>
              <a:off x="659305" y="3429000"/>
              <a:ext cx="2644671" cy="2263488"/>
            </a:xfrm>
            <a:prstGeom prst="rect">
              <a:avLst/>
            </a:prstGeom>
            <a:noFill/>
          </p:spPr>
          <p:txBody>
            <a:bodyPr wrap="square" lIns="0" tIns="0" rIns="0" bIns="0" rtlCol="0" anchor="t">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3600" b="1" i="0" u="none" strike="noStrike" kern="0" cap="none" spc="0" normalizeH="0" baseline="0" noProof="0">
                  <a:ln>
                    <a:noFill/>
                  </a:ln>
                  <a:solidFill>
                    <a:srgbClr val="000000"/>
                  </a:solidFill>
                  <a:effectLst/>
                  <a:uLnTx/>
                  <a:uFillTx/>
                  <a:latin typeface="Arial"/>
                  <a:ea typeface="Arial Unicode MS"/>
                  <a:cs typeface="Arial Unicode MS"/>
                </a:rPr>
                <a:t>Execute</a:t>
              </a:r>
            </a:p>
            <a:p>
              <a:pPr>
                <a:spcAft>
                  <a:spcPts val="600"/>
                </a:spcAft>
                <a:defRPr/>
              </a:pPr>
              <a:r>
                <a:rPr lang="en-US" sz="1600" kern="0">
                  <a:solidFill>
                    <a:srgbClr val="000000"/>
                  </a:solidFill>
                  <a:ea typeface="Arial Unicode MS"/>
                  <a:cs typeface="Arial Unicode MS"/>
                </a:rPr>
                <a:t>Automate processes and resources to improve manufacturing efficiency, quality and productivity.</a:t>
              </a:r>
            </a:p>
            <a:p>
              <a:pPr marL="285750" indent="-285750">
                <a:spcAft>
                  <a:spcPts val="600"/>
                </a:spcAft>
                <a:buClr>
                  <a:srgbClr val="00B0F0"/>
                </a:buClr>
                <a:buFont typeface="Arial" panose="020B0604020202020204" pitchFamily="34" charset="0"/>
                <a:buChar char="•"/>
                <a:defRPr/>
              </a:pPr>
              <a:r>
                <a:rPr lang="en-US" sz="1200" kern="0">
                  <a:solidFill>
                    <a:srgbClr val="000000"/>
                  </a:solidFill>
                  <a:ea typeface="Arial Unicode MS"/>
                  <a:cs typeface="Arial Unicode MS"/>
                </a:rPr>
                <a:t>SAP Digital Manufacturing for execution</a:t>
              </a:r>
            </a:p>
            <a:p>
              <a:pPr marL="285750" indent="-285750">
                <a:spcAft>
                  <a:spcPts val="600"/>
                </a:spcAft>
                <a:buClr>
                  <a:srgbClr val="00B0F0"/>
                </a:buClr>
                <a:buFont typeface="Arial" panose="020B0604020202020204" pitchFamily="34" charset="0"/>
                <a:buChar char="•"/>
                <a:defRPr/>
              </a:pPr>
              <a:r>
                <a:rPr lang="en-US" sz="1200" kern="0">
                  <a:solidFill>
                    <a:srgbClr val="000000"/>
                  </a:solidFill>
                  <a:ea typeface="Arial Unicode MS"/>
                  <a:cs typeface="Arial Unicode MS"/>
                </a:rPr>
                <a:t>SAP S/4HANA for Manufacturing Production Engineering and Operations</a:t>
              </a:r>
            </a:p>
          </p:txBody>
        </p:sp>
        <p:sp>
          <p:nvSpPr>
            <p:cNvPr id="17" name="TextBox 16">
              <a:extLst>
                <a:ext uri="{FF2B5EF4-FFF2-40B4-BE49-F238E27FC236}">
                  <a16:creationId xmlns:a16="http://schemas.microsoft.com/office/drawing/2014/main" id="{B7A560FD-BC37-BD69-7133-13C885C7E655}"/>
                </a:ext>
              </a:extLst>
            </p:cNvPr>
            <p:cNvSpPr txBox="1"/>
            <p:nvPr/>
          </p:nvSpPr>
          <p:spPr>
            <a:xfrm>
              <a:off x="3487845" y="3429000"/>
              <a:ext cx="2546252" cy="2010510"/>
            </a:xfrm>
            <a:prstGeom prst="rect">
              <a:avLst/>
            </a:prstGeom>
            <a:noFill/>
          </p:spPr>
          <p:txBody>
            <a:bodyPr wrap="square" lIns="0" tIns="0" rIns="0" bIns="0" rtlCol="0" anchor="t">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3600" b="1" i="0" u="none" strike="noStrike" kern="0" cap="none" spc="0" normalizeH="0" baseline="0" noProof="0">
                  <a:ln>
                    <a:noFill/>
                  </a:ln>
                  <a:solidFill>
                    <a:srgbClr val="000000"/>
                  </a:solidFill>
                  <a:effectLst/>
                  <a:uLnTx/>
                  <a:uFillTx/>
                  <a:latin typeface="Arial"/>
                  <a:ea typeface="Arial Unicode MS"/>
                  <a:cs typeface="Arial Unicode MS"/>
                </a:rPr>
                <a:t>Analyze</a:t>
              </a:r>
            </a:p>
            <a:p>
              <a:pPr>
                <a:spcAft>
                  <a:spcPts val="600"/>
                </a:spcAft>
                <a:buClr>
                  <a:srgbClr val="000000"/>
                </a:buClr>
                <a:buSzPct val="100000"/>
                <a:defRPr/>
              </a:pPr>
              <a:r>
                <a:rPr lang="en-US" sz="1600" kern="0">
                  <a:solidFill>
                    <a:srgbClr val="000000"/>
                  </a:solidFill>
                  <a:ea typeface="Arial Unicode MS"/>
                  <a:cs typeface="Arial"/>
                </a:rPr>
                <a:t>Gain intelligent insights and analysis across global plant operations.</a:t>
              </a:r>
            </a:p>
            <a:p>
              <a:pPr marL="285750" indent="-285750">
                <a:spcAft>
                  <a:spcPts val="600"/>
                </a:spcAft>
                <a:buClr>
                  <a:schemeClr val="accent3"/>
                </a:buClr>
                <a:buSzPct val="100000"/>
                <a:buFont typeface="Arial" panose="020B0604020202020204" pitchFamily="34" charset="0"/>
                <a:buChar char="•"/>
                <a:defRPr/>
              </a:pPr>
              <a:r>
                <a:rPr lang="en-US" sz="1200" kern="0">
                  <a:solidFill>
                    <a:srgbClr val="000000"/>
                  </a:solidFill>
                  <a:ea typeface="Arial Unicode MS"/>
                  <a:cs typeface="Arial"/>
                </a:rPr>
                <a:t>SAP Digital Manufacturing for insights </a:t>
              </a:r>
            </a:p>
            <a:p>
              <a:pPr>
                <a:spcAft>
                  <a:spcPts val="600"/>
                </a:spcAft>
                <a:buClr>
                  <a:srgbClr val="000000"/>
                </a:buClr>
                <a:buSzPct val="100000"/>
                <a:defRPr/>
              </a:pPr>
              <a:endParaRPr lang="en-US" sz="1400" kern="0">
                <a:solidFill>
                  <a:srgbClr val="000000"/>
                </a:solidFill>
                <a:ea typeface="Arial Unicode MS"/>
                <a:cs typeface="Arial"/>
              </a:endParaRPr>
            </a:p>
            <a:p>
              <a:pPr>
                <a:spcAft>
                  <a:spcPts val="600"/>
                </a:spcAft>
                <a:buClr>
                  <a:srgbClr val="000000"/>
                </a:buClr>
                <a:buSzPct val="100000"/>
                <a:defRPr/>
              </a:pPr>
              <a:endParaRPr lang="en-US" sz="1400" kern="0">
                <a:solidFill>
                  <a:srgbClr val="000000"/>
                </a:solidFill>
                <a:ea typeface="Arial Unicode MS"/>
                <a:cs typeface="Arial"/>
              </a:endParaRPr>
            </a:p>
          </p:txBody>
        </p:sp>
        <p:sp>
          <p:nvSpPr>
            <p:cNvPr id="18" name="TextBox 17">
              <a:extLst>
                <a:ext uri="{FF2B5EF4-FFF2-40B4-BE49-F238E27FC236}">
                  <a16:creationId xmlns:a16="http://schemas.microsoft.com/office/drawing/2014/main" id="{B1DA8ECD-B993-6FBB-C366-A0D6664FAEBF}"/>
                </a:ext>
              </a:extLst>
            </p:cNvPr>
            <p:cNvSpPr txBox="1"/>
            <p:nvPr/>
          </p:nvSpPr>
          <p:spPr>
            <a:xfrm>
              <a:off x="6300342" y="3429000"/>
              <a:ext cx="2546252" cy="1877364"/>
            </a:xfrm>
            <a:prstGeom prst="rect">
              <a:avLst/>
            </a:prstGeom>
            <a:noFill/>
          </p:spPr>
          <p:txBody>
            <a:bodyPr wrap="square" lIns="0" tIns="0" rIns="0" bIns="0" rtlCol="0" anchor="t">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3600" b="1" i="0" u="none" strike="noStrike" kern="0" cap="none" spc="0" normalizeH="0" baseline="0" noProof="0">
                  <a:ln>
                    <a:noFill/>
                  </a:ln>
                  <a:solidFill>
                    <a:srgbClr val="000000"/>
                  </a:solidFill>
                  <a:effectLst/>
                  <a:uLnTx/>
                  <a:uFillTx/>
                  <a:latin typeface="Arial"/>
                  <a:ea typeface="Arial Unicode MS"/>
                  <a:cs typeface="Arial Unicode MS"/>
                </a:rPr>
                <a:t>Improve</a:t>
              </a:r>
            </a:p>
            <a:p>
              <a:pPr marL="0" marR="0" lvl="0" indent="0" algn="l" defTabSz="1088776" rtl="0" eaLnBrk="1" fontAlgn="auto" latinLnBrk="0" hangingPunct="1">
                <a:lnSpc>
                  <a:spcPct val="100000"/>
                </a:lnSpc>
                <a:spcBef>
                  <a:spcPts val="0"/>
                </a:spcBef>
                <a:spcAft>
                  <a:spcPts val="600"/>
                </a:spcAft>
                <a:buClr>
                  <a:srgbClr val="000000"/>
                </a:buClr>
                <a:buSzPct val="100000"/>
                <a:buFontTx/>
                <a:buNone/>
                <a:tabLst/>
                <a:defRPr/>
              </a:pPr>
              <a:r>
                <a:rPr lang="en-US" sz="1600">
                  <a:solidFill>
                    <a:srgbClr val="000000"/>
                  </a:solidFill>
                </a:rPr>
                <a:t>Collaborate with suppliers and other stakeholders for quality issue resolution.</a:t>
              </a:r>
            </a:p>
            <a:p>
              <a:pPr marL="285750" marR="0" lvl="0" indent="-285750" algn="l" defTabSz="1088776" rtl="0" eaLnBrk="1" fontAlgn="auto" latinLnBrk="0" hangingPunct="1">
                <a:lnSpc>
                  <a:spcPct val="100000"/>
                </a:lnSpc>
                <a:spcBef>
                  <a:spcPts val="0"/>
                </a:spcBef>
                <a:spcAft>
                  <a:spcPts val="600"/>
                </a:spcAft>
                <a:buClr>
                  <a:srgbClr val="008FD3"/>
                </a:buClr>
                <a:buSzPct val="100000"/>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a:ea typeface="Arial Unicode MS"/>
                  <a:cs typeface="Arial"/>
                </a:rPr>
                <a:t>SAP Quality Issue Resolution </a:t>
              </a:r>
            </a:p>
            <a:p>
              <a:pPr marR="0" lvl="0" algn="l" defTabSz="1088776" rtl="0" eaLnBrk="1" fontAlgn="auto" latinLnBrk="0" hangingPunct="1">
                <a:lnSpc>
                  <a:spcPct val="100000"/>
                </a:lnSpc>
                <a:spcBef>
                  <a:spcPts val="0"/>
                </a:spcBef>
                <a:spcAft>
                  <a:spcPts val="600"/>
                </a:spcAft>
                <a:buClr>
                  <a:srgbClr val="008FD3"/>
                </a:buClr>
                <a:buSzPct val="100000"/>
                <a:tabLst/>
                <a:defRPr/>
              </a:pPr>
              <a:endParaRPr kumimoji="0" lang="en-US" sz="1400" b="0" i="0" u="none" strike="noStrike" kern="0" cap="none" spc="0" normalizeH="0" baseline="0" noProof="0">
                <a:ln>
                  <a:noFill/>
                </a:ln>
                <a:solidFill>
                  <a:srgbClr val="000000"/>
                </a:solidFill>
                <a:effectLst/>
                <a:uLnTx/>
                <a:uFillTx/>
                <a:latin typeface="Arial"/>
                <a:ea typeface="Arial Unicode MS"/>
                <a:cs typeface="Arial"/>
              </a:endParaRPr>
            </a:p>
            <a:p>
              <a:pPr marL="0" marR="0" lvl="0" indent="0" algn="l" defTabSz="1088776" rtl="0" eaLnBrk="1" fontAlgn="auto" latinLnBrk="0" hangingPunct="1">
                <a:lnSpc>
                  <a:spcPct val="100000"/>
                </a:lnSpc>
                <a:spcBef>
                  <a:spcPts val="0"/>
                </a:spcBef>
                <a:spcAft>
                  <a:spcPts val="600"/>
                </a:spcAft>
                <a:buClr>
                  <a:srgbClr val="000000"/>
                </a:buClr>
                <a:buSzPct val="100000"/>
                <a:buFontTx/>
                <a:buNone/>
                <a:tabLst/>
                <a:defRPr/>
              </a:pPr>
              <a:endParaRPr lang="en-US" sz="1600">
                <a:solidFill>
                  <a:srgbClr val="000000"/>
                </a:solidFill>
              </a:endParaRPr>
            </a:p>
          </p:txBody>
        </p:sp>
        <p:sp>
          <p:nvSpPr>
            <p:cNvPr id="19" name="TextBox 18">
              <a:extLst>
                <a:ext uri="{FF2B5EF4-FFF2-40B4-BE49-F238E27FC236}">
                  <a16:creationId xmlns:a16="http://schemas.microsoft.com/office/drawing/2014/main" id="{B70A4468-6082-643E-7392-407F69CAA314}"/>
                </a:ext>
              </a:extLst>
            </p:cNvPr>
            <p:cNvSpPr txBox="1"/>
            <p:nvPr/>
          </p:nvSpPr>
          <p:spPr>
            <a:xfrm>
              <a:off x="9144922" y="3429000"/>
              <a:ext cx="2546252" cy="2156971"/>
            </a:xfrm>
            <a:prstGeom prst="rect">
              <a:avLst/>
            </a:prstGeom>
            <a:noFill/>
          </p:spPr>
          <p:txBody>
            <a:bodyPr wrap="square" lIns="0" tIns="0" rIns="0" bIns="0" rtlCol="0" anchor="t">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3600" b="1" i="0" u="none" strike="noStrike" kern="0" cap="none" spc="0" normalizeH="0" baseline="0" noProof="0">
                  <a:ln>
                    <a:noFill/>
                  </a:ln>
                  <a:solidFill>
                    <a:srgbClr val="000000"/>
                  </a:solidFill>
                  <a:effectLst/>
                  <a:uLnTx/>
                  <a:uFillTx/>
                  <a:latin typeface="Arial"/>
                  <a:ea typeface="Arial Unicode MS"/>
                  <a:cs typeface="Arial Unicode MS"/>
                </a:rPr>
                <a:t>Protect</a:t>
              </a:r>
            </a:p>
            <a:p>
              <a:pPr marL="0" marR="0" lvl="0" indent="0" algn="l" defTabSz="1088776" rtl="0" eaLnBrk="1" fontAlgn="auto" latinLnBrk="0" hangingPunct="1">
                <a:lnSpc>
                  <a:spcPct val="100000"/>
                </a:lnSpc>
                <a:spcBef>
                  <a:spcPts val="0"/>
                </a:spcBef>
                <a:spcAft>
                  <a:spcPts val="600"/>
                </a:spcAft>
                <a:buClr>
                  <a:srgbClr val="000000"/>
                </a:buClr>
                <a:buSzPct val="100000"/>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Reduce risk with workplace safety, drive sustainable operations, and reduce your environmental impact.</a:t>
              </a:r>
            </a:p>
            <a:p>
              <a:pPr marL="171450" indent="-171450">
                <a:spcAft>
                  <a:spcPts val="600"/>
                </a:spcAft>
                <a:buClr>
                  <a:schemeClr val="accent3"/>
                </a:buClr>
                <a:buSzPct val="100000"/>
                <a:buFont typeface="Arial" panose="020B0604020202020204" pitchFamily="34" charset="0"/>
                <a:buChar char="•"/>
                <a:defRPr/>
              </a:pPr>
              <a:r>
                <a:rPr lang="en-US" sz="1200">
                  <a:solidFill>
                    <a:srgbClr val="000000"/>
                  </a:solidFill>
                  <a:cs typeface="Arial"/>
                </a:rPr>
                <a:t>SAP S/4HANA for Workplace Safety</a:t>
              </a:r>
            </a:p>
            <a:p>
              <a:pPr marL="171450" marR="0" lvl="0" indent="-171450" algn="l" defTabSz="1088776" rtl="0" eaLnBrk="1" fontAlgn="auto" latinLnBrk="0" hangingPunct="1">
                <a:lnSpc>
                  <a:spcPct val="100000"/>
                </a:lnSpc>
                <a:spcBef>
                  <a:spcPts val="0"/>
                </a:spcBef>
                <a:spcAft>
                  <a:spcPts val="600"/>
                </a:spcAft>
                <a:buClr>
                  <a:schemeClr val="accent3"/>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SAP S/4HANA for Environment Management</a:t>
              </a:r>
            </a:p>
          </p:txBody>
        </p:sp>
      </p:grpSp>
    </p:spTree>
    <p:extLst>
      <p:ext uri="{BB962C8B-B14F-4D97-AF65-F5344CB8AC3E}">
        <p14:creationId xmlns:p14="http://schemas.microsoft.com/office/powerpoint/2010/main" val="263948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5EB57-BA65-445F-9B36-F468D5D532E7}"/>
              </a:ext>
            </a:extLst>
          </p:cNvPr>
          <p:cNvSpPr>
            <a:spLocks noGrp="1"/>
          </p:cNvSpPr>
          <p:nvPr>
            <p:ph type="ctrTitle"/>
          </p:nvPr>
        </p:nvSpPr>
        <p:spPr/>
        <p:txBody>
          <a:bodyPr/>
          <a:lstStyle/>
          <a:p>
            <a:r>
              <a:rPr lang="en-US"/>
              <a:t>Execute</a:t>
            </a:r>
          </a:p>
        </p:txBody>
      </p:sp>
      <p:sp>
        <p:nvSpPr>
          <p:cNvPr id="4" name="Text Placeholder 3">
            <a:extLst>
              <a:ext uri="{FF2B5EF4-FFF2-40B4-BE49-F238E27FC236}">
                <a16:creationId xmlns:a16="http://schemas.microsoft.com/office/drawing/2014/main" id="{87E6E160-382A-8322-3E2B-13529CD164E1}"/>
              </a:ext>
            </a:extLst>
          </p:cNvPr>
          <p:cNvSpPr>
            <a:spLocks noGrp="1"/>
          </p:cNvSpPr>
          <p:nvPr>
            <p:ph type="body" sz="quarter" idx="10"/>
          </p:nvPr>
        </p:nvSpPr>
        <p:spPr>
          <a:xfrm>
            <a:off x="566738" y="3135313"/>
            <a:ext cx="6069193" cy="1625600"/>
          </a:xfrm>
        </p:spPr>
        <p:txBody>
          <a:bodyPr/>
          <a:lstStyle/>
          <a:p>
            <a:r>
              <a:rPr lang="en-US"/>
              <a:t>Automate processes and resources to improve manufacturing efficiency, quality and productivity</a:t>
            </a:r>
          </a:p>
          <a:p>
            <a:endParaRPr lang="en-US"/>
          </a:p>
        </p:txBody>
      </p:sp>
    </p:spTree>
    <p:extLst>
      <p:ext uri="{BB962C8B-B14F-4D97-AF65-F5344CB8AC3E}">
        <p14:creationId xmlns:p14="http://schemas.microsoft.com/office/powerpoint/2010/main" val="159158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BC863F-F15E-B43F-A97F-6574C560027C}"/>
              </a:ext>
            </a:extLst>
          </p:cNvPr>
          <p:cNvSpPr>
            <a:spLocks noGrp="1"/>
          </p:cNvSpPr>
          <p:nvPr>
            <p:ph type="body" sz="quarter" idx="10"/>
          </p:nvPr>
        </p:nvSpPr>
        <p:spPr>
          <a:xfrm>
            <a:off x="822960" y="504000"/>
            <a:ext cx="5735980" cy="987963"/>
          </a:xfrm>
        </p:spPr>
        <p:txBody>
          <a:bodyPr/>
          <a:lstStyle/>
          <a:p>
            <a:pPr lvl="1"/>
            <a:r>
              <a:rPr lang="en-US" dirty="0"/>
              <a:t>Execute…SAP Digital Manufacturing</a:t>
            </a:r>
          </a:p>
          <a:p>
            <a:r>
              <a:rPr lang="en-US" dirty="0"/>
              <a:t>Improve manufacturing efficiency, quality and productivity</a:t>
            </a:r>
          </a:p>
        </p:txBody>
      </p:sp>
      <p:sp>
        <p:nvSpPr>
          <p:cNvPr id="8" name="Text Placeholder 7">
            <a:extLst>
              <a:ext uri="{FF2B5EF4-FFF2-40B4-BE49-F238E27FC236}">
                <a16:creationId xmlns:a16="http://schemas.microsoft.com/office/drawing/2014/main" id="{CD4A27E8-A58C-60FB-AF54-7EBD43941FBF}"/>
              </a:ext>
            </a:extLst>
          </p:cNvPr>
          <p:cNvSpPr>
            <a:spLocks noGrp="1"/>
          </p:cNvSpPr>
          <p:nvPr>
            <p:ph type="body" sz="quarter" idx="13"/>
          </p:nvPr>
        </p:nvSpPr>
        <p:spPr>
          <a:xfrm>
            <a:off x="822961" y="2397204"/>
            <a:ext cx="5015777" cy="3344034"/>
          </a:xfrm>
        </p:spPr>
        <p:txBody>
          <a:bodyPr anchor="ctr" anchorCtr="0"/>
          <a:lstStyle/>
          <a:p>
            <a:pPr marL="285750" indent="-285750">
              <a:spcBef>
                <a:spcPts val="600"/>
              </a:spcBef>
              <a:buClr>
                <a:schemeClr val="accent3"/>
              </a:buClr>
              <a:buFont typeface="Arial" panose="020B0604020202020204" pitchFamily="34" charset="0"/>
              <a:buChar char="•"/>
            </a:pPr>
            <a:r>
              <a:rPr lang="en-US" sz="2000" b="1" dirty="0"/>
              <a:t>Lower costs </a:t>
            </a:r>
            <a:r>
              <a:rPr lang="en-US" sz="2000" dirty="0"/>
              <a:t>and </a:t>
            </a:r>
            <a:r>
              <a:rPr lang="en-US" sz="2000" b="1" dirty="0"/>
              <a:t>increase productivity and quality </a:t>
            </a:r>
            <a:r>
              <a:rPr lang="en-US" sz="2000" dirty="0"/>
              <a:t>with a smart factory</a:t>
            </a:r>
          </a:p>
          <a:p>
            <a:pPr marL="285750" indent="-285750">
              <a:spcBef>
                <a:spcPts val="600"/>
              </a:spcBef>
              <a:buClr>
                <a:schemeClr val="accent3"/>
              </a:buClr>
              <a:buFont typeface="Arial" panose="020B0604020202020204" pitchFamily="34" charset="0"/>
              <a:buChar char="•"/>
            </a:pPr>
            <a:r>
              <a:rPr lang="en-US" sz="2000" dirty="0"/>
              <a:t>Manage resource constraints and </a:t>
            </a:r>
            <a:r>
              <a:rPr lang="en-US" sz="2000" b="1" dirty="0"/>
              <a:t>adapt</a:t>
            </a:r>
            <a:r>
              <a:rPr lang="en-US" sz="2000" dirty="0"/>
              <a:t> to changes</a:t>
            </a:r>
          </a:p>
          <a:p>
            <a:pPr marL="285750" indent="-285750">
              <a:spcBef>
                <a:spcPts val="600"/>
              </a:spcBef>
              <a:buClr>
                <a:schemeClr val="accent3"/>
              </a:buClr>
              <a:buFont typeface="Arial" panose="020B0604020202020204" pitchFamily="34" charset="0"/>
              <a:buChar char="•"/>
            </a:pPr>
            <a:r>
              <a:rPr lang="en-US" sz="2000" dirty="0"/>
              <a:t>Employ </a:t>
            </a:r>
            <a:r>
              <a:rPr lang="en-US" sz="2000" b="1" dirty="0"/>
              <a:t>real-time analytics </a:t>
            </a:r>
            <a:r>
              <a:rPr lang="en-US" sz="2000" dirty="0"/>
              <a:t>for manufacturing </a:t>
            </a:r>
            <a:r>
              <a:rPr lang="en-US" sz="2000" b="1" dirty="0"/>
              <a:t>performance</a:t>
            </a:r>
            <a:r>
              <a:rPr lang="en-US" sz="2000" dirty="0"/>
              <a:t> </a:t>
            </a:r>
            <a:br>
              <a:rPr lang="en-US" sz="2000" dirty="0"/>
            </a:br>
            <a:endParaRPr lang="en-US" sz="2000" dirty="0"/>
          </a:p>
        </p:txBody>
      </p:sp>
      <p:pic>
        <p:nvPicPr>
          <p:cNvPr id="12" name="Picture 11">
            <a:extLst>
              <a:ext uri="{FF2B5EF4-FFF2-40B4-BE49-F238E27FC236}">
                <a16:creationId xmlns:a16="http://schemas.microsoft.com/office/drawing/2014/main" id="{A8B1BC97-F19D-458C-A5DC-D3E93F863A16}"/>
              </a:ext>
            </a:extLst>
          </p:cNvPr>
          <p:cNvPicPr>
            <a:picLocks noChangeAspect="1"/>
          </p:cNvPicPr>
          <p:nvPr/>
        </p:nvPicPr>
        <p:blipFill>
          <a:blip r:embed="rId3"/>
          <a:stretch>
            <a:fillRect/>
          </a:stretch>
        </p:blipFill>
        <p:spPr>
          <a:xfrm>
            <a:off x="6558940" y="358069"/>
            <a:ext cx="5213481" cy="293258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EC448B86-AC22-45FF-8581-3D6803DBD037}"/>
              </a:ext>
            </a:extLst>
          </p:cNvPr>
          <p:cNvPicPr>
            <a:picLocks noChangeAspect="1"/>
          </p:cNvPicPr>
          <p:nvPr/>
        </p:nvPicPr>
        <p:blipFill>
          <a:blip r:embed="rId4"/>
          <a:stretch>
            <a:fillRect/>
          </a:stretch>
        </p:blipFill>
        <p:spPr>
          <a:xfrm>
            <a:off x="6647593" y="3678230"/>
            <a:ext cx="4508196" cy="25984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66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BC863F-F15E-B43F-A97F-6574C560027C}"/>
              </a:ext>
            </a:extLst>
          </p:cNvPr>
          <p:cNvSpPr>
            <a:spLocks noGrp="1"/>
          </p:cNvSpPr>
          <p:nvPr>
            <p:ph type="body" sz="quarter" idx="10"/>
          </p:nvPr>
        </p:nvSpPr>
        <p:spPr>
          <a:xfrm>
            <a:off x="822960" y="504000"/>
            <a:ext cx="5735980" cy="1566583"/>
          </a:xfrm>
        </p:spPr>
        <p:txBody>
          <a:bodyPr/>
          <a:lstStyle/>
          <a:p>
            <a:pPr lvl="1"/>
            <a:r>
              <a:rPr lang="en-US"/>
              <a:t>Execute…SAP Digital Manufacturing for execution – </a:t>
            </a:r>
            <a:r>
              <a:rPr lang="en-US" b="1"/>
              <a:t>Discrete Industry</a:t>
            </a:r>
          </a:p>
          <a:p>
            <a:r>
              <a:rPr lang="en-US"/>
              <a:t>Schedule, automate processes and resources to improve manufacturing efficiency, quality and productivity</a:t>
            </a:r>
          </a:p>
        </p:txBody>
      </p:sp>
      <p:sp>
        <p:nvSpPr>
          <p:cNvPr id="9" name="Text Placeholder 8">
            <a:extLst>
              <a:ext uri="{FF2B5EF4-FFF2-40B4-BE49-F238E27FC236}">
                <a16:creationId xmlns:a16="http://schemas.microsoft.com/office/drawing/2014/main" id="{7C422A1C-86FA-4E05-BB68-43024376F730}"/>
              </a:ext>
            </a:extLst>
          </p:cNvPr>
          <p:cNvSpPr txBox="1">
            <a:spLocks noGrp="1"/>
          </p:cNvSpPr>
          <p:nvPr>
            <p:ph type="body" sz="quarter" idx="13"/>
          </p:nvPr>
        </p:nvSpPr>
        <p:spPr>
          <a:xfrm>
            <a:off x="822960" y="2883826"/>
            <a:ext cx="5320973" cy="2154436"/>
          </a:xfrm>
          <a:prstGeom prst="rect">
            <a:avLst/>
          </a:prstGeom>
          <a:noFill/>
        </p:spPr>
        <p:txBody>
          <a:bodyPr wrap="square" lIns="0" tIns="0" rIns="0" bIns="0" rtlCol="0">
            <a:spAutoFit/>
          </a:bodyPr>
          <a:lstStyle/>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Arial" charset="0"/>
              </a:rPr>
              <a:t>Compress </a:t>
            </a:r>
            <a:r>
              <a:rPr kumimoji="0" lang="en-US" sz="2000" i="0" u="none" strike="noStrike" kern="1200" cap="none" spc="0" normalizeH="0" baseline="0" noProof="0" dirty="0">
                <a:ln>
                  <a:noFill/>
                </a:ln>
                <a:effectLst/>
                <a:uLnTx/>
                <a:uFillTx/>
                <a:latin typeface="Arial" charset="0"/>
                <a:ea typeface="+mn-ea"/>
                <a:cs typeface="Arial" charset="0"/>
              </a:rPr>
              <a:t>the manufacturing lifecycle</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charset="0"/>
              <a:ea typeface="+mn-ea"/>
              <a:cs typeface="Arial" charset="0"/>
            </a:endParaRP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charset="0"/>
                <a:ea typeface="+mn-ea"/>
                <a:cs typeface="Arial" charset="0"/>
              </a:rPr>
              <a:t>Implement </a:t>
            </a:r>
            <a:r>
              <a:rPr kumimoji="0" lang="en-US" sz="2000" b="1" i="0" u="none" strike="noStrike" kern="1200" cap="none" spc="0" normalizeH="0" baseline="0" noProof="0" dirty="0">
                <a:ln>
                  <a:noFill/>
                </a:ln>
                <a:effectLst/>
                <a:uLnTx/>
                <a:uFillTx/>
                <a:latin typeface="Arial" charset="0"/>
                <a:ea typeface="+mn-ea"/>
                <a:cs typeface="Arial" charset="0"/>
              </a:rPr>
              <a:t>top-floor to shop-floor </a:t>
            </a:r>
            <a:r>
              <a:rPr kumimoji="0" lang="en-US" sz="2000" b="0" i="0" u="none" strike="noStrike" kern="1200" cap="none" spc="0" normalizeH="0" baseline="0" noProof="0" dirty="0">
                <a:ln>
                  <a:noFill/>
                </a:ln>
                <a:effectLst/>
                <a:uLnTx/>
                <a:uFillTx/>
                <a:latin typeface="Arial" charset="0"/>
                <a:ea typeface="+mn-ea"/>
                <a:cs typeface="Arial" charset="0"/>
              </a:rPr>
              <a:t>scenarios</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charset="0"/>
              <a:ea typeface="+mn-ea"/>
              <a:cs typeface="Arial" charset="0"/>
            </a:endParaRP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Arial" charset="0"/>
              </a:rPr>
              <a:t>Agility</a:t>
            </a:r>
            <a:r>
              <a:rPr kumimoji="0" lang="en-US" sz="2000" b="0" i="0" u="none" strike="noStrike" kern="1200" cap="none" spc="0" normalizeH="0" baseline="0" noProof="0" dirty="0">
                <a:ln>
                  <a:noFill/>
                </a:ln>
                <a:effectLst/>
                <a:uLnTx/>
                <a:uFillTx/>
                <a:latin typeface="Arial" charset="0"/>
                <a:ea typeface="+mn-ea"/>
                <a:cs typeface="Arial" charset="0"/>
              </a:rPr>
              <a:t> in the face of unexpected events </a:t>
            </a:r>
          </a:p>
        </p:txBody>
      </p:sp>
      <p:pic>
        <p:nvPicPr>
          <p:cNvPr id="2" name="Picture 1">
            <a:extLst>
              <a:ext uri="{FF2B5EF4-FFF2-40B4-BE49-F238E27FC236}">
                <a16:creationId xmlns:a16="http://schemas.microsoft.com/office/drawing/2014/main" id="{795B16B1-14F2-4113-AC67-154C22577C13}"/>
              </a:ext>
            </a:extLst>
          </p:cNvPr>
          <p:cNvPicPr>
            <a:picLocks noChangeAspect="1"/>
          </p:cNvPicPr>
          <p:nvPr/>
        </p:nvPicPr>
        <p:blipFill rotWithShape="1">
          <a:blip r:embed="rId3"/>
          <a:srcRect l="2807" t="4575" r="8677" b="12667"/>
          <a:stretch/>
        </p:blipFill>
        <p:spPr>
          <a:xfrm>
            <a:off x="6995160" y="587830"/>
            <a:ext cx="4519749" cy="2612570"/>
          </a:xfrm>
          <a:prstGeom prst="rect">
            <a:avLst/>
          </a:prstGeom>
          <a:ln>
            <a:no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26084413-1E64-4E76-9C71-67400EC03593}"/>
              </a:ext>
            </a:extLst>
          </p:cNvPr>
          <p:cNvPicPr>
            <a:picLocks noChangeAspect="1"/>
          </p:cNvPicPr>
          <p:nvPr/>
        </p:nvPicPr>
        <p:blipFill>
          <a:blip r:embed="rId4"/>
          <a:stretch>
            <a:fillRect/>
          </a:stretch>
        </p:blipFill>
        <p:spPr>
          <a:xfrm>
            <a:off x="6902286" y="3429000"/>
            <a:ext cx="4469929" cy="25239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752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BC863F-F15E-B43F-A97F-6574C560027C}"/>
              </a:ext>
            </a:extLst>
          </p:cNvPr>
          <p:cNvSpPr>
            <a:spLocks noGrp="1"/>
          </p:cNvSpPr>
          <p:nvPr>
            <p:ph type="body" sz="quarter" idx="10"/>
          </p:nvPr>
        </p:nvSpPr>
        <p:spPr>
          <a:xfrm>
            <a:off x="822960" y="504000"/>
            <a:ext cx="5735980" cy="1566583"/>
          </a:xfrm>
        </p:spPr>
        <p:txBody>
          <a:bodyPr/>
          <a:lstStyle/>
          <a:p>
            <a:pPr lvl="1"/>
            <a:r>
              <a:rPr lang="en-US" dirty="0"/>
              <a:t>Execute…SAP Digital Manufacturing for execution – </a:t>
            </a:r>
            <a:r>
              <a:rPr lang="en-US" b="1" dirty="0"/>
              <a:t>Process Industry</a:t>
            </a:r>
          </a:p>
          <a:p>
            <a:r>
              <a:rPr lang="en-US" dirty="0"/>
              <a:t>Schedule, automate processes and resources to improve manufacturing efficiency, quality and productivity</a:t>
            </a:r>
          </a:p>
        </p:txBody>
      </p:sp>
      <p:sp>
        <p:nvSpPr>
          <p:cNvPr id="9" name="Text Placeholder 8">
            <a:extLst>
              <a:ext uri="{FF2B5EF4-FFF2-40B4-BE49-F238E27FC236}">
                <a16:creationId xmlns:a16="http://schemas.microsoft.com/office/drawing/2014/main" id="{7C422A1C-86FA-4E05-BB68-43024376F730}"/>
              </a:ext>
            </a:extLst>
          </p:cNvPr>
          <p:cNvSpPr txBox="1">
            <a:spLocks noGrp="1"/>
          </p:cNvSpPr>
          <p:nvPr>
            <p:ph type="body" sz="quarter" idx="13"/>
          </p:nvPr>
        </p:nvSpPr>
        <p:spPr>
          <a:xfrm>
            <a:off x="822960" y="2771043"/>
            <a:ext cx="5274627" cy="2846933"/>
          </a:xfrm>
          <a:prstGeom prst="rect">
            <a:avLst/>
          </a:prstGeom>
          <a:noFill/>
        </p:spPr>
        <p:txBody>
          <a:bodyPr wrap="square" lIns="0" tIns="0" rIns="0" bIns="0" rtlCol="0">
            <a:spAutoFit/>
          </a:bodyPr>
          <a:lstStyle/>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charset="0"/>
                <a:ea typeface="+mn-ea"/>
                <a:cs typeface="Arial" charset="0"/>
              </a:rPr>
              <a:t>Support </a:t>
            </a:r>
            <a:r>
              <a:rPr kumimoji="0" lang="en-US" sz="2000" b="1" i="0" u="none" strike="noStrike" kern="1200" cap="none" spc="0" normalizeH="0" baseline="0" noProof="0" dirty="0">
                <a:ln>
                  <a:noFill/>
                </a:ln>
                <a:effectLst/>
                <a:uLnTx/>
                <a:uFillTx/>
                <a:latin typeface="Arial" charset="0"/>
                <a:ea typeface="+mn-ea"/>
                <a:cs typeface="Arial" charset="0"/>
              </a:rPr>
              <a:t>order-based execution </a:t>
            </a:r>
            <a:r>
              <a:rPr kumimoji="0" lang="en-US" sz="2000" b="0" i="0" u="none" strike="noStrike" kern="1200" cap="none" spc="0" normalizeH="0" baseline="0" noProof="0" dirty="0">
                <a:ln>
                  <a:noFill/>
                </a:ln>
                <a:effectLst/>
                <a:uLnTx/>
                <a:uFillTx/>
                <a:latin typeface="Arial" charset="0"/>
                <a:ea typeface="+mn-ea"/>
                <a:cs typeface="Arial" charset="0"/>
              </a:rPr>
              <a:t>of process orders with single batches</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charset="0"/>
              <a:ea typeface="+mn-ea"/>
              <a:cs typeface="Arial" charset="0"/>
            </a:endParaRP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charset="0"/>
                <a:ea typeface="+mn-ea"/>
                <a:cs typeface="Arial" charset="0"/>
              </a:rPr>
              <a:t>Implement </a:t>
            </a:r>
            <a:r>
              <a:rPr kumimoji="0" lang="en-US" sz="2000" b="1" i="0" u="none" strike="noStrike" kern="1200" cap="none" spc="0" normalizeH="0" baseline="0" noProof="0" dirty="0">
                <a:ln>
                  <a:noFill/>
                </a:ln>
                <a:effectLst/>
                <a:uLnTx/>
                <a:uFillTx/>
                <a:latin typeface="Arial" charset="0"/>
                <a:ea typeface="+mn-ea"/>
                <a:cs typeface="Arial" charset="0"/>
              </a:rPr>
              <a:t>top-floor to shop-floor </a:t>
            </a:r>
            <a:r>
              <a:rPr kumimoji="0" lang="en-US" sz="2000" b="0" i="0" u="none" strike="noStrike" kern="1200" cap="none" spc="0" normalizeH="0" baseline="0" noProof="0" dirty="0">
                <a:ln>
                  <a:noFill/>
                </a:ln>
                <a:effectLst/>
                <a:uLnTx/>
                <a:uFillTx/>
                <a:latin typeface="Arial" charset="0"/>
                <a:ea typeface="+mn-ea"/>
                <a:cs typeface="Arial" charset="0"/>
              </a:rPr>
              <a:t>scenarios </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charset="0"/>
              <a:ea typeface="+mn-ea"/>
              <a:cs typeface="Arial" charset="0"/>
            </a:endParaRP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Arial" charset="0"/>
              </a:rPr>
              <a:t>Agility </a:t>
            </a:r>
            <a:r>
              <a:rPr kumimoji="0" lang="en-US" sz="2000" i="0" u="none" strike="noStrike" kern="1200" cap="none" spc="0" normalizeH="0" baseline="0" noProof="0" dirty="0">
                <a:ln>
                  <a:noFill/>
                </a:ln>
                <a:effectLst/>
                <a:uLnTx/>
                <a:uFillTx/>
                <a:latin typeface="Arial" charset="0"/>
                <a:ea typeface="+mn-ea"/>
                <a:cs typeface="Arial" charset="0"/>
              </a:rPr>
              <a:t>in</a:t>
            </a:r>
            <a:r>
              <a:rPr kumimoji="0" lang="en-US" sz="2000" b="0" i="0" u="none" strike="noStrike" kern="1200" cap="none" spc="0" normalizeH="0" baseline="0" noProof="0" dirty="0">
                <a:ln>
                  <a:noFill/>
                </a:ln>
                <a:effectLst/>
                <a:uLnTx/>
                <a:uFillTx/>
                <a:latin typeface="Arial" charset="0"/>
                <a:ea typeface="+mn-ea"/>
                <a:cs typeface="Arial" charset="0"/>
              </a:rPr>
              <a:t> the face of unexpected events </a:t>
            </a:r>
          </a:p>
          <a:p>
            <a:pPr marL="0" marR="0" lvl="0" indent="0" algn="l" defTabSz="1247672" rtl="0" eaLnBrk="1" fontAlgn="auto" latinLnBrk="0" hangingPunct="1">
              <a:lnSpc>
                <a:spcPct val="100000"/>
              </a:lnSpc>
              <a:spcBef>
                <a:spcPts val="600"/>
              </a:spcBef>
              <a:spcAft>
                <a:spcPts val="0"/>
              </a:spcAft>
              <a:buClr>
                <a:srgbClr val="F0AB00"/>
              </a:buClr>
              <a:buSzPct val="100000"/>
              <a:buFontTx/>
              <a:buNone/>
              <a:tabLst/>
              <a:defRPr/>
            </a:pPr>
            <a:endParaRPr kumimoji="0" lang="en-US" sz="2000" b="0" i="0" u="none" strike="noStrike" kern="1200" cap="none" spc="0" normalizeH="0" baseline="0" noProof="0" dirty="0">
              <a:ln>
                <a:noFill/>
              </a:ln>
              <a:effectLst/>
              <a:uLnTx/>
              <a:uFillTx/>
              <a:latin typeface="Arial" charset="0"/>
              <a:ea typeface="+mn-ea"/>
              <a:cs typeface="Arial" charset="0"/>
            </a:endParaRPr>
          </a:p>
        </p:txBody>
      </p:sp>
      <p:pic>
        <p:nvPicPr>
          <p:cNvPr id="6" name="Picture 5">
            <a:extLst>
              <a:ext uri="{FF2B5EF4-FFF2-40B4-BE49-F238E27FC236}">
                <a16:creationId xmlns:a16="http://schemas.microsoft.com/office/drawing/2014/main" id="{6E860AD8-223C-4964-8528-CB2B73A4C1C2}"/>
              </a:ext>
            </a:extLst>
          </p:cNvPr>
          <p:cNvPicPr>
            <a:picLocks noChangeAspect="1"/>
          </p:cNvPicPr>
          <p:nvPr/>
        </p:nvPicPr>
        <p:blipFill>
          <a:blip r:embed="rId3"/>
          <a:stretch>
            <a:fillRect/>
          </a:stretch>
        </p:blipFill>
        <p:spPr>
          <a:xfrm>
            <a:off x="6558940" y="960130"/>
            <a:ext cx="5315741" cy="1874509"/>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FFDA9CCA-EC8C-4FD6-9F61-BAEFC072B20E}"/>
              </a:ext>
            </a:extLst>
          </p:cNvPr>
          <p:cNvPicPr>
            <a:picLocks noChangeAspect="1"/>
          </p:cNvPicPr>
          <p:nvPr/>
        </p:nvPicPr>
        <p:blipFill>
          <a:blip r:embed="rId4"/>
          <a:stretch>
            <a:fillRect/>
          </a:stretch>
        </p:blipFill>
        <p:spPr>
          <a:xfrm>
            <a:off x="6354772" y="3141617"/>
            <a:ext cx="5680129" cy="3223111"/>
          </a:xfrm>
          <a:prstGeom prst="rect">
            <a:avLst/>
          </a:prstGeom>
          <a:ln>
            <a:noFill/>
          </a:ln>
        </p:spPr>
      </p:pic>
    </p:spTree>
    <p:extLst>
      <p:ext uri="{BB962C8B-B14F-4D97-AF65-F5344CB8AC3E}">
        <p14:creationId xmlns:p14="http://schemas.microsoft.com/office/powerpoint/2010/main" val="155360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BC863F-F15E-B43F-A97F-6574C560027C}"/>
              </a:ext>
            </a:extLst>
          </p:cNvPr>
          <p:cNvSpPr>
            <a:spLocks noGrp="1"/>
          </p:cNvSpPr>
          <p:nvPr>
            <p:ph type="body" sz="quarter" idx="10"/>
          </p:nvPr>
        </p:nvSpPr>
        <p:spPr>
          <a:xfrm>
            <a:off x="822960" y="504000"/>
            <a:ext cx="5735980" cy="1566583"/>
          </a:xfrm>
        </p:spPr>
        <p:txBody>
          <a:bodyPr/>
          <a:lstStyle/>
          <a:p>
            <a:pPr lvl="1"/>
            <a:r>
              <a:rPr lang="en-US" dirty="0"/>
              <a:t>Execute…SAP S/4HANA for Manufacturing Production Engineering and Operations</a:t>
            </a:r>
          </a:p>
          <a:p>
            <a:r>
              <a:rPr lang="en-US" dirty="0"/>
              <a:t>Integrate and connect engineering and manufacturing processes to meet production requirements</a:t>
            </a:r>
          </a:p>
        </p:txBody>
      </p:sp>
      <p:sp>
        <p:nvSpPr>
          <p:cNvPr id="9" name="Text Placeholder 8">
            <a:extLst>
              <a:ext uri="{FF2B5EF4-FFF2-40B4-BE49-F238E27FC236}">
                <a16:creationId xmlns:a16="http://schemas.microsoft.com/office/drawing/2014/main" id="{7C422A1C-86FA-4E05-BB68-43024376F730}"/>
              </a:ext>
            </a:extLst>
          </p:cNvPr>
          <p:cNvSpPr txBox="1">
            <a:spLocks noGrp="1"/>
          </p:cNvSpPr>
          <p:nvPr>
            <p:ph type="body" sz="quarter" idx="13"/>
          </p:nvPr>
        </p:nvSpPr>
        <p:spPr>
          <a:xfrm>
            <a:off x="822960" y="2829289"/>
            <a:ext cx="5452580" cy="2154436"/>
          </a:xfrm>
          <a:prstGeom prst="rect">
            <a:avLst/>
          </a:prstGeom>
          <a:noFill/>
        </p:spPr>
        <p:txBody>
          <a:bodyPr wrap="square" lIns="0" tIns="0" rIns="0" bIns="0" rtlCol="0">
            <a:spAutoFit/>
          </a:bodyPr>
          <a:lstStyle/>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Arial" charset="0"/>
              </a:rPr>
              <a:t>Enhance</a:t>
            </a:r>
            <a:r>
              <a:rPr kumimoji="0" lang="en-US" sz="2000" b="0" i="0" u="none" strike="noStrike" kern="1200" cap="none" spc="0" normalizeH="0" baseline="0" noProof="0" dirty="0">
                <a:ln>
                  <a:noFill/>
                </a:ln>
                <a:effectLst/>
                <a:uLnTx/>
                <a:uFillTx/>
                <a:latin typeface="Arial" charset="0"/>
                <a:ea typeface="+mn-ea"/>
                <a:cs typeface="Arial" charset="0"/>
              </a:rPr>
              <a:t> manufacturing </a:t>
            </a:r>
            <a:r>
              <a:rPr kumimoji="0" lang="en-US" sz="2000" b="1" i="0" u="none" strike="noStrike" kern="1200" cap="none" spc="0" normalizeH="0" baseline="0" noProof="0" dirty="0">
                <a:ln>
                  <a:noFill/>
                </a:ln>
                <a:effectLst/>
                <a:uLnTx/>
                <a:uFillTx/>
                <a:latin typeface="Arial" charset="0"/>
                <a:ea typeface="+mn-ea"/>
                <a:cs typeface="Arial" charset="0"/>
              </a:rPr>
              <a:t>collaboration</a:t>
            </a:r>
            <a:r>
              <a:rPr kumimoji="0" lang="en-US" sz="2000" b="0" i="0" u="none" strike="noStrike" kern="1200" cap="none" spc="0" normalizeH="0" baseline="0" noProof="0" dirty="0">
                <a:ln>
                  <a:noFill/>
                </a:ln>
                <a:effectLst/>
                <a:uLnTx/>
                <a:uFillTx/>
                <a:latin typeface="Arial" charset="0"/>
                <a:ea typeface="+mn-ea"/>
                <a:cs typeface="Arial" charset="0"/>
              </a:rPr>
              <a:t> </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charset="0"/>
              <a:ea typeface="+mn-ea"/>
              <a:cs typeface="Arial" charset="0"/>
            </a:endParaRP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Arial" charset="0"/>
              </a:rPr>
              <a:t>Minimize production disruption </a:t>
            </a:r>
            <a:r>
              <a:rPr kumimoji="0" lang="en-US" sz="2000" b="0" i="0" u="none" strike="noStrike" kern="1200" cap="none" spc="0" normalizeH="0" baseline="0" noProof="0" dirty="0">
                <a:ln>
                  <a:noFill/>
                </a:ln>
                <a:effectLst/>
                <a:uLnTx/>
                <a:uFillTx/>
                <a:latin typeface="Arial" charset="0"/>
                <a:ea typeface="+mn-ea"/>
                <a:cs typeface="Arial" charset="0"/>
              </a:rPr>
              <a:t>and </a:t>
            </a:r>
            <a:r>
              <a:rPr kumimoji="0" lang="en-US" sz="2000" b="1" i="0" u="none" strike="noStrike" kern="1200" cap="none" spc="0" normalizeH="0" baseline="0" noProof="0" dirty="0">
                <a:ln>
                  <a:noFill/>
                </a:ln>
                <a:effectLst/>
                <a:uLnTx/>
                <a:uFillTx/>
                <a:latin typeface="Arial" charset="0"/>
                <a:ea typeface="+mn-ea"/>
                <a:cs typeface="Arial" charset="0"/>
              </a:rPr>
              <a:t>reduce cycle time</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charset="0"/>
              <a:ea typeface="+mn-ea"/>
              <a:cs typeface="Arial" charset="0"/>
            </a:endParaRP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Arial" charset="0"/>
              </a:rPr>
              <a:t>Meet</a:t>
            </a:r>
            <a:r>
              <a:rPr kumimoji="0" lang="en-US" sz="2000" b="0" i="0" u="none" strike="noStrike" kern="1200" cap="none" spc="0" normalizeH="0" baseline="0" noProof="0" dirty="0">
                <a:ln>
                  <a:noFill/>
                </a:ln>
                <a:effectLst/>
                <a:uLnTx/>
                <a:uFillTx/>
                <a:latin typeface="Arial" charset="0"/>
                <a:ea typeface="+mn-ea"/>
                <a:cs typeface="Arial" charset="0"/>
              </a:rPr>
              <a:t> delivery </a:t>
            </a:r>
            <a:r>
              <a:rPr kumimoji="0" lang="en-US" sz="2000" b="1" i="0" u="none" strike="noStrike" kern="1200" cap="none" spc="0" normalizeH="0" baseline="0" noProof="0" dirty="0">
                <a:ln>
                  <a:noFill/>
                </a:ln>
                <a:effectLst/>
                <a:uLnTx/>
                <a:uFillTx/>
                <a:latin typeface="Arial" charset="0"/>
                <a:ea typeface="+mn-ea"/>
                <a:cs typeface="Arial" charset="0"/>
              </a:rPr>
              <a:t>expectations</a:t>
            </a:r>
          </a:p>
        </p:txBody>
      </p:sp>
      <p:pic>
        <p:nvPicPr>
          <p:cNvPr id="2" name="Picture 2">
            <a:extLst>
              <a:ext uri="{FF2B5EF4-FFF2-40B4-BE49-F238E27FC236}">
                <a16:creationId xmlns:a16="http://schemas.microsoft.com/office/drawing/2014/main" id="{18E4B65F-FC3A-7628-7227-355A08572815}"/>
              </a:ext>
            </a:extLst>
          </p:cNvPr>
          <p:cNvPicPr>
            <a:picLocks noGrp="1" noChangeAspect="1"/>
          </p:cNvPicPr>
          <p:nvPr>
            <p:ph type="pic" sz="quarter" idx="11"/>
          </p:nvPr>
        </p:nvPicPr>
        <p:blipFill rotWithShape="1">
          <a:blip r:embed="rId3"/>
          <a:srcRect t="6583" b="6583"/>
          <a:stretch/>
        </p:blipFill>
        <p:spPr>
          <a:xfrm>
            <a:off x="6792684" y="236212"/>
            <a:ext cx="4797599" cy="314102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3" descr="Graphical user interface&#10;&#10;Description automatically generated">
            <a:extLst>
              <a:ext uri="{FF2B5EF4-FFF2-40B4-BE49-F238E27FC236}">
                <a16:creationId xmlns:a16="http://schemas.microsoft.com/office/drawing/2014/main" id="{1F097A11-A2FF-1A24-CC24-F9FB92DFB938}"/>
              </a:ext>
            </a:extLst>
          </p:cNvPr>
          <p:cNvPicPr>
            <a:picLocks noGrp="1" noChangeAspect="1"/>
          </p:cNvPicPr>
          <p:nvPr>
            <p:ph type="pic" sz="quarter" idx="12"/>
          </p:nvPr>
        </p:nvPicPr>
        <p:blipFill rotWithShape="1">
          <a:blip r:embed="rId4"/>
          <a:srcRect t="4825" b="4825"/>
          <a:stretch/>
        </p:blipFill>
        <p:spPr>
          <a:xfrm>
            <a:off x="6851057" y="3645029"/>
            <a:ext cx="4079837" cy="267739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708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5EB57-BA65-445F-9B36-F468D5D532E7}"/>
              </a:ext>
            </a:extLst>
          </p:cNvPr>
          <p:cNvSpPr>
            <a:spLocks noGrp="1"/>
          </p:cNvSpPr>
          <p:nvPr>
            <p:ph type="ctrTitle"/>
          </p:nvPr>
        </p:nvSpPr>
        <p:spPr/>
        <p:txBody>
          <a:bodyPr/>
          <a:lstStyle/>
          <a:p>
            <a:r>
              <a:rPr lang="en-US"/>
              <a:t>Analyze</a:t>
            </a:r>
          </a:p>
        </p:txBody>
      </p:sp>
      <p:sp>
        <p:nvSpPr>
          <p:cNvPr id="4" name="Text Placeholder 3">
            <a:extLst>
              <a:ext uri="{FF2B5EF4-FFF2-40B4-BE49-F238E27FC236}">
                <a16:creationId xmlns:a16="http://schemas.microsoft.com/office/drawing/2014/main" id="{80AA0862-5BAC-9922-FE74-6C9169466918}"/>
              </a:ext>
            </a:extLst>
          </p:cNvPr>
          <p:cNvSpPr>
            <a:spLocks noGrp="1"/>
          </p:cNvSpPr>
          <p:nvPr>
            <p:ph type="body" sz="quarter" idx="10"/>
          </p:nvPr>
        </p:nvSpPr>
        <p:spPr>
          <a:xfrm>
            <a:off x="566738" y="3135313"/>
            <a:ext cx="5328035" cy="1625600"/>
          </a:xfrm>
        </p:spPr>
        <p:txBody>
          <a:bodyPr/>
          <a:lstStyle/>
          <a:p>
            <a:r>
              <a:rPr lang="en-US"/>
              <a:t>Gain intelligent insights and analysis across global plant operations</a:t>
            </a:r>
          </a:p>
          <a:p>
            <a:endParaRPr lang="en-US"/>
          </a:p>
        </p:txBody>
      </p:sp>
    </p:spTree>
    <p:extLst>
      <p:ext uri="{BB962C8B-B14F-4D97-AF65-F5344CB8AC3E}">
        <p14:creationId xmlns:p14="http://schemas.microsoft.com/office/powerpoint/2010/main" val="370451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BC863F-F15E-B43F-A97F-6574C560027C}"/>
              </a:ext>
            </a:extLst>
          </p:cNvPr>
          <p:cNvSpPr>
            <a:spLocks noGrp="1"/>
          </p:cNvSpPr>
          <p:nvPr>
            <p:ph type="body" sz="quarter" idx="10"/>
          </p:nvPr>
        </p:nvSpPr>
        <p:spPr>
          <a:xfrm>
            <a:off x="822960" y="504000"/>
            <a:ext cx="5735980" cy="1061829"/>
          </a:xfrm>
        </p:spPr>
        <p:txBody>
          <a:bodyPr/>
          <a:lstStyle/>
          <a:p>
            <a:pPr lvl="1"/>
            <a:r>
              <a:rPr lang="en-US" dirty="0"/>
              <a:t>Analyze…SAP Digital Manufacturing for insights </a:t>
            </a:r>
          </a:p>
          <a:p>
            <a:pPr lvl="1"/>
            <a:r>
              <a:rPr lang="en-US" sz="2400" b="1" dirty="0">
                <a:solidFill>
                  <a:schemeClr val="tx1"/>
                </a:solidFill>
              </a:rPr>
              <a:t>Intelligent insights and analysis across global plant operations</a:t>
            </a:r>
          </a:p>
        </p:txBody>
      </p:sp>
      <p:sp>
        <p:nvSpPr>
          <p:cNvPr id="9" name="Text Placeholder 8">
            <a:extLst>
              <a:ext uri="{FF2B5EF4-FFF2-40B4-BE49-F238E27FC236}">
                <a16:creationId xmlns:a16="http://schemas.microsoft.com/office/drawing/2014/main" id="{7C422A1C-86FA-4E05-BB68-43024376F730}"/>
              </a:ext>
            </a:extLst>
          </p:cNvPr>
          <p:cNvSpPr txBox="1">
            <a:spLocks noGrp="1"/>
          </p:cNvSpPr>
          <p:nvPr>
            <p:ph type="body" sz="quarter" idx="13"/>
          </p:nvPr>
        </p:nvSpPr>
        <p:spPr>
          <a:xfrm>
            <a:off x="581740" y="2302981"/>
            <a:ext cx="5452580" cy="4154984"/>
          </a:xfrm>
          <a:prstGeom prst="rect">
            <a:avLst/>
          </a:prstGeom>
          <a:noFill/>
        </p:spPr>
        <p:txBody>
          <a:bodyPr wrap="square" lIns="0" tIns="0" rIns="0" bIns="0" rtlCol="0">
            <a:spAutoFit/>
          </a:bodyPr>
          <a:lstStyle/>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charset="0"/>
                <a:ea typeface="+mn-ea"/>
                <a:cs typeface="Arial" charset="0"/>
              </a:rPr>
              <a:t>Harmonized data and analytics for </a:t>
            </a:r>
            <a:r>
              <a:rPr kumimoji="0" lang="en-US" sz="2000" b="1" i="0" u="none" strike="noStrike" kern="1200" cap="none" spc="0" normalizeH="0" baseline="0" noProof="0" dirty="0">
                <a:ln>
                  <a:noFill/>
                </a:ln>
                <a:effectLst/>
                <a:uLnTx/>
                <a:uFillTx/>
                <a:latin typeface="Arial" charset="0"/>
                <a:ea typeface="+mn-ea"/>
                <a:cs typeface="Arial" charset="0"/>
              </a:rPr>
              <a:t>key performance indicators </a:t>
            </a:r>
            <a:r>
              <a:rPr kumimoji="0" lang="en-US" sz="2000" b="0" i="0" u="none" strike="noStrike" kern="1200" cap="none" spc="0" normalizeH="0" baseline="0" noProof="0" dirty="0">
                <a:ln>
                  <a:noFill/>
                </a:ln>
                <a:effectLst/>
                <a:uLnTx/>
                <a:uFillTx/>
                <a:latin typeface="Arial" charset="0"/>
                <a:ea typeface="+mn-ea"/>
                <a:cs typeface="Arial" charset="0"/>
              </a:rPr>
              <a:t>across a single plant or global operations</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charset="0"/>
              <a:ea typeface="+mn-ea"/>
              <a:cs typeface="Arial" charset="0"/>
            </a:endParaRP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charset="0"/>
                <a:ea typeface="+mn-ea"/>
                <a:cs typeface="Arial" charset="0"/>
              </a:rPr>
              <a:t>Combined business and operational data from ECC, S/4HANA and the Manufacturing Suite for </a:t>
            </a:r>
            <a:r>
              <a:rPr kumimoji="0" lang="en-US" sz="2000" b="1" i="0" u="none" strike="noStrike" kern="1200" cap="none" spc="0" normalizeH="0" baseline="0" noProof="0" dirty="0">
                <a:ln>
                  <a:noFill/>
                </a:ln>
                <a:effectLst/>
                <a:uLnTx/>
                <a:uFillTx/>
                <a:latin typeface="Arial" charset="0"/>
                <a:ea typeface="+mn-ea"/>
                <a:cs typeface="Arial" charset="0"/>
              </a:rPr>
              <a:t>improved decisions</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endParaRPr kumimoji="0" lang="en-US" sz="2000" b="1" i="0" u="none" strike="noStrike" kern="1200" cap="none" spc="0" normalizeH="0" baseline="0" noProof="0" dirty="0">
              <a:ln>
                <a:noFill/>
              </a:ln>
              <a:effectLst/>
              <a:uLnTx/>
              <a:uFillTx/>
              <a:latin typeface="Arial" charset="0"/>
              <a:ea typeface="+mn-ea"/>
              <a:cs typeface="Arial" charset="0"/>
            </a:endParaRP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charset="0"/>
                <a:ea typeface="+mn-ea"/>
                <a:cs typeface="Arial" charset="0"/>
              </a:rPr>
              <a:t>Enable </a:t>
            </a:r>
            <a:r>
              <a:rPr kumimoji="0" lang="en-US" sz="2000" b="1" i="0" u="none" strike="noStrike" kern="1200" cap="none" spc="0" normalizeH="0" baseline="0" noProof="0" dirty="0">
                <a:ln>
                  <a:noFill/>
                </a:ln>
                <a:effectLst/>
                <a:uLnTx/>
                <a:uFillTx/>
                <a:latin typeface="Arial" charset="0"/>
                <a:ea typeface="+mn-ea"/>
                <a:cs typeface="Arial" charset="0"/>
              </a:rPr>
              <a:t>customer-specific processes </a:t>
            </a:r>
            <a:r>
              <a:rPr kumimoji="0" lang="en-US" sz="2000" b="0" i="0" u="none" strike="noStrike" kern="1200" cap="none" spc="0" normalizeH="0" baseline="0" noProof="0" dirty="0">
                <a:ln>
                  <a:noFill/>
                </a:ln>
                <a:effectLst/>
                <a:uLnTx/>
                <a:uFillTx/>
                <a:latin typeface="Arial" charset="0"/>
                <a:ea typeface="+mn-ea"/>
                <a:cs typeface="Arial" charset="0"/>
              </a:rPr>
              <a:t>for planning, execution, maintenance and quality</a:t>
            </a:r>
          </a:p>
          <a:p>
            <a:pPr marR="0" lvl="0" algn="l" defTabSz="1247672" rtl="0" eaLnBrk="1" fontAlgn="auto" latinLnBrk="0" hangingPunct="1">
              <a:lnSpc>
                <a:spcPct val="100000"/>
              </a:lnSpc>
              <a:spcBef>
                <a:spcPts val="600"/>
              </a:spcBef>
              <a:spcAft>
                <a:spcPts val="0"/>
              </a:spcAft>
              <a:buClr>
                <a:schemeClr val="accent3"/>
              </a:buClr>
              <a:buSzPct val="100000"/>
              <a:tabLst/>
              <a:defRPr/>
            </a:pPr>
            <a:endParaRPr kumimoji="0" lang="en-US" sz="2000" b="0" i="0" u="none" strike="noStrike" kern="1200" cap="none" spc="0" normalizeH="0" baseline="0" noProof="0" dirty="0">
              <a:ln>
                <a:noFill/>
              </a:ln>
              <a:effectLst/>
              <a:uLnTx/>
              <a:uFillTx/>
              <a:latin typeface="Arial" charset="0"/>
              <a:ea typeface="+mn-ea"/>
              <a:cs typeface="Arial" charset="0"/>
            </a:endParaRPr>
          </a:p>
          <a:p>
            <a:pPr marL="0" marR="0" lvl="0" indent="0" algn="l" defTabSz="1247672" rtl="0" eaLnBrk="1" fontAlgn="auto" latinLnBrk="0" hangingPunct="1">
              <a:lnSpc>
                <a:spcPct val="100000"/>
              </a:lnSpc>
              <a:spcBef>
                <a:spcPts val="600"/>
              </a:spcBef>
              <a:spcAft>
                <a:spcPts val="0"/>
              </a:spcAft>
              <a:buClr>
                <a:srgbClr val="F0AB00"/>
              </a:buClr>
              <a:buSzPct val="100000"/>
              <a:buFontTx/>
              <a:buNone/>
              <a:tabLst/>
              <a:defRPr/>
            </a:pPr>
            <a:endParaRPr kumimoji="0" lang="en-US" sz="2000" b="0" i="0" u="none" strike="noStrike" kern="1200" cap="none" spc="0" normalizeH="0" baseline="0" noProof="0" dirty="0">
              <a:ln>
                <a:noFill/>
              </a:ln>
              <a:effectLst/>
              <a:uLnTx/>
              <a:uFillTx/>
              <a:latin typeface="Arial" charset="0"/>
              <a:ea typeface="+mn-ea"/>
              <a:cs typeface="Arial" charset="0"/>
            </a:endParaRPr>
          </a:p>
        </p:txBody>
      </p:sp>
      <p:pic>
        <p:nvPicPr>
          <p:cNvPr id="6" name="Picture 5">
            <a:extLst>
              <a:ext uri="{FF2B5EF4-FFF2-40B4-BE49-F238E27FC236}">
                <a16:creationId xmlns:a16="http://schemas.microsoft.com/office/drawing/2014/main" id="{99667041-BA9C-4A96-A7A1-5C8CA81F43D1}"/>
              </a:ext>
            </a:extLst>
          </p:cNvPr>
          <p:cNvPicPr>
            <a:picLocks noChangeAspect="1"/>
          </p:cNvPicPr>
          <p:nvPr/>
        </p:nvPicPr>
        <p:blipFill>
          <a:blip r:embed="rId3"/>
          <a:stretch>
            <a:fillRect/>
          </a:stretch>
        </p:blipFill>
        <p:spPr>
          <a:xfrm>
            <a:off x="7572246" y="504000"/>
            <a:ext cx="4217287" cy="246437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366F842E-0370-45C7-B9A5-6CE020C18C6A}"/>
              </a:ext>
            </a:extLst>
          </p:cNvPr>
          <p:cNvPicPr>
            <a:picLocks noChangeAspect="1"/>
          </p:cNvPicPr>
          <p:nvPr/>
        </p:nvPicPr>
        <p:blipFill>
          <a:blip r:embed="rId4"/>
          <a:stretch>
            <a:fillRect/>
          </a:stretch>
        </p:blipFill>
        <p:spPr>
          <a:xfrm>
            <a:off x="6427212" y="3833950"/>
            <a:ext cx="5186223" cy="232518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895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5EB57-BA65-445F-9B36-F468D5D532E7}"/>
              </a:ext>
            </a:extLst>
          </p:cNvPr>
          <p:cNvSpPr>
            <a:spLocks noGrp="1"/>
          </p:cNvSpPr>
          <p:nvPr>
            <p:ph type="ctrTitle"/>
          </p:nvPr>
        </p:nvSpPr>
        <p:spPr/>
        <p:txBody>
          <a:bodyPr/>
          <a:lstStyle/>
          <a:p>
            <a:r>
              <a:rPr lang="en-US"/>
              <a:t>Improve</a:t>
            </a:r>
          </a:p>
        </p:txBody>
      </p:sp>
      <p:sp>
        <p:nvSpPr>
          <p:cNvPr id="4" name="Text Placeholder 3">
            <a:extLst>
              <a:ext uri="{FF2B5EF4-FFF2-40B4-BE49-F238E27FC236}">
                <a16:creationId xmlns:a16="http://schemas.microsoft.com/office/drawing/2014/main" id="{2FEE8B04-637D-3A2F-4518-2CF7682B33D7}"/>
              </a:ext>
            </a:extLst>
          </p:cNvPr>
          <p:cNvSpPr>
            <a:spLocks noGrp="1"/>
          </p:cNvSpPr>
          <p:nvPr>
            <p:ph type="body" sz="quarter" idx="10"/>
          </p:nvPr>
        </p:nvSpPr>
        <p:spPr/>
        <p:txBody>
          <a:bodyPr/>
          <a:lstStyle/>
          <a:p>
            <a:r>
              <a:rPr lang="en-US"/>
              <a:t>Collaborate with suppliers and other stakeholders for quality issue resolution</a:t>
            </a:r>
          </a:p>
        </p:txBody>
      </p:sp>
    </p:spTree>
    <p:extLst>
      <p:ext uri="{BB962C8B-B14F-4D97-AF65-F5344CB8AC3E}">
        <p14:creationId xmlns:p14="http://schemas.microsoft.com/office/powerpoint/2010/main" val="268264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BC863F-F15E-B43F-A97F-6574C560027C}"/>
              </a:ext>
            </a:extLst>
          </p:cNvPr>
          <p:cNvSpPr>
            <a:spLocks noGrp="1"/>
          </p:cNvSpPr>
          <p:nvPr>
            <p:ph type="body" sz="quarter" idx="10"/>
          </p:nvPr>
        </p:nvSpPr>
        <p:spPr>
          <a:xfrm>
            <a:off x="822960" y="504000"/>
            <a:ext cx="5735980" cy="1320361"/>
          </a:xfrm>
        </p:spPr>
        <p:txBody>
          <a:bodyPr/>
          <a:lstStyle/>
          <a:p>
            <a:pPr lvl="1"/>
            <a:r>
              <a:rPr lang="en-US" dirty="0"/>
              <a:t>Improve…SAP Quality Issue Resolution</a:t>
            </a:r>
          </a:p>
          <a:p>
            <a:r>
              <a:rPr lang="en-US" dirty="0"/>
              <a:t>Solve and prevent quality issues in collaboration with internal and external stakeholders</a:t>
            </a:r>
          </a:p>
        </p:txBody>
      </p:sp>
      <p:pic>
        <p:nvPicPr>
          <p:cNvPr id="4" name="Picture Placeholder 3">
            <a:extLst>
              <a:ext uri="{FF2B5EF4-FFF2-40B4-BE49-F238E27FC236}">
                <a16:creationId xmlns:a16="http://schemas.microsoft.com/office/drawing/2014/main" id="{AB02EC0E-BEEF-44C9-9B1C-C7DB94D8B79F}"/>
              </a:ext>
            </a:extLst>
          </p:cNvPr>
          <p:cNvPicPr>
            <a:picLocks noGrp="1" noChangeAspect="1"/>
          </p:cNvPicPr>
          <p:nvPr>
            <p:ph type="pic" sz="quarter" idx="11"/>
          </p:nvPr>
        </p:nvPicPr>
        <p:blipFill>
          <a:blip r:embed="rId4"/>
          <a:srcRect l="7043" r="7043"/>
          <a:stretch>
            <a:fillRect/>
          </a:stretch>
        </p:blipFill>
        <p:spPr>
          <a:xfrm>
            <a:off x="7093131" y="504000"/>
            <a:ext cx="4373181" cy="267004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8">
            <a:extLst>
              <a:ext uri="{FF2B5EF4-FFF2-40B4-BE49-F238E27FC236}">
                <a16:creationId xmlns:a16="http://schemas.microsoft.com/office/drawing/2014/main" id="{7C422A1C-86FA-4E05-BB68-43024376F730}"/>
              </a:ext>
            </a:extLst>
          </p:cNvPr>
          <p:cNvSpPr txBox="1">
            <a:spLocks noGrp="1"/>
          </p:cNvSpPr>
          <p:nvPr>
            <p:ph type="body" sz="quarter" idx="13"/>
          </p:nvPr>
        </p:nvSpPr>
        <p:spPr>
          <a:xfrm>
            <a:off x="822960" y="2402639"/>
            <a:ext cx="5452580" cy="3354765"/>
          </a:xfrm>
          <a:prstGeom prst="rect">
            <a:avLst/>
          </a:prstGeom>
          <a:noFill/>
        </p:spPr>
        <p:txBody>
          <a:bodyPr wrap="square" lIns="0" tIns="0" rIns="0" bIns="0" rtlCol="0">
            <a:spAutoFit/>
          </a:bodyPr>
          <a:lstStyle/>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charset="0"/>
                <a:ea typeface="+mn-ea"/>
                <a:cs typeface="Arial" charset="0"/>
              </a:rPr>
              <a:t>Use of </a:t>
            </a:r>
            <a:r>
              <a:rPr kumimoji="0" lang="en-US" sz="2000" b="1" i="0" u="none" strike="noStrike" kern="1200" cap="none" spc="0" normalizeH="0" baseline="0" noProof="0" dirty="0">
                <a:ln>
                  <a:noFill/>
                </a:ln>
                <a:effectLst/>
                <a:uLnTx/>
                <a:uFillTx/>
                <a:latin typeface="Arial" charset="0"/>
                <a:ea typeface="+mn-ea"/>
                <a:cs typeface="Arial" charset="0"/>
              </a:rPr>
              <a:t>predefined industry standards </a:t>
            </a:r>
            <a:r>
              <a:rPr kumimoji="0" lang="en-US" sz="2000" b="0" i="0" u="none" strike="noStrike" kern="1200" cap="none" spc="0" normalizeH="0" baseline="0" noProof="0" dirty="0">
                <a:ln>
                  <a:noFill/>
                </a:ln>
                <a:effectLst/>
                <a:uLnTx/>
                <a:uFillTx/>
                <a:latin typeface="Arial" charset="0"/>
                <a:ea typeface="+mn-ea"/>
                <a:cs typeface="Arial" charset="0"/>
              </a:rPr>
              <a:t>to solve issues</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charset="0"/>
              <a:ea typeface="+mn-ea"/>
              <a:cs typeface="Arial" charset="0"/>
            </a:endParaRP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charset="0"/>
                <a:ea typeface="+mn-ea"/>
                <a:cs typeface="Arial" charset="0"/>
              </a:rPr>
              <a:t>Root-cause analysis to </a:t>
            </a:r>
            <a:r>
              <a:rPr kumimoji="0" lang="en-US" sz="2000" b="1" i="0" u="none" strike="noStrike" kern="1200" cap="none" spc="0" normalizeH="0" baseline="0" noProof="0" dirty="0">
                <a:ln>
                  <a:noFill/>
                </a:ln>
                <a:effectLst/>
                <a:uLnTx/>
                <a:uFillTx/>
                <a:latin typeface="Arial" charset="0"/>
                <a:ea typeface="+mn-ea"/>
                <a:cs typeface="Arial" charset="0"/>
              </a:rPr>
              <a:t>pinpoint causes </a:t>
            </a:r>
            <a:r>
              <a:rPr kumimoji="0" lang="en-US" sz="2000" b="0" i="0" u="none" strike="noStrike" kern="1200" cap="none" spc="0" normalizeH="0" baseline="0" noProof="0" dirty="0">
                <a:ln>
                  <a:noFill/>
                </a:ln>
                <a:effectLst/>
                <a:uLnTx/>
                <a:uFillTx/>
                <a:latin typeface="Arial" charset="0"/>
                <a:ea typeface="+mn-ea"/>
                <a:cs typeface="Arial" charset="0"/>
              </a:rPr>
              <a:t>of defects</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charset="0"/>
              <a:ea typeface="+mn-ea"/>
              <a:cs typeface="Arial" charset="0"/>
            </a:endParaRP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Arial" charset="0"/>
              </a:rPr>
              <a:t>Visibility and collaboration </a:t>
            </a:r>
            <a:r>
              <a:rPr kumimoji="0" lang="en-US" sz="2000" b="0" i="0" u="none" strike="noStrike" kern="1200" cap="none" spc="0" normalizeH="0" baseline="0" noProof="0" dirty="0">
                <a:ln>
                  <a:noFill/>
                </a:ln>
                <a:effectLst/>
                <a:uLnTx/>
                <a:uFillTx/>
                <a:latin typeface="Arial" charset="0"/>
                <a:ea typeface="+mn-ea"/>
                <a:cs typeface="Arial" charset="0"/>
              </a:rPr>
              <a:t>capabilities from identification to resolution</a:t>
            </a:r>
          </a:p>
          <a:p>
            <a:pPr marR="0" lvl="0" algn="l" defTabSz="1247672" rtl="0" eaLnBrk="1" fontAlgn="auto" latinLnBrk="0" hangingPunct="1">
              <a:lnSpc>
                <a:spcPct val="100000"/>
              </a:lnSpc>
              <a:spcBef>
                <a:spcPts val="600"/>
              </a:spcBef>
              <a:spcAft>
                <a:spcPts val="0"/>
              </a:spcAft>
              <a:buClr>
                <a:schemeClr val="accent3"/>
              </a:buClr>
              <a:buSzPct val="100000"/>
              <a:tabLst/>
              <a:defRPr/>
            </a:pPr>
            <a:endParaRPr kumimoji="0" lang="en-US" b="0" i="0" u="none" strike="noStrike" kern="1200" cap="none" spc="0" normalizeH="0" baseline="0" noProof="0" dirty="0">
              <a:ln>
                <a:noFill/>
              </a:ln>
              <a:effectLst/>
              <a:uLnTx/>
              <a:uFillTx/>
              <a:latin typeface="Arial" charset="0"/>
              <a:ea typeface="+mn-ea"/>
              <a:cs typeface="Arial" charset="0"/>
            </a:endParaRPr>
          </a:p>
          <a:p>
            <a:pPr marL="0" marR="0" lvl="0" indent="0" algn="l" defTabSz="1247672" rtl="0" eaLnBrk="1" fontAlgn="auto" latinLnBrk="0" hangingPunct="1">
              <a:lnSpc>
                <a:spcPct val="100000"/>
              </a:lnSpc>
              <a:spcBef>
                <a:spcPts val="600"/>
              </a:spcBef>
              <a:spcAft>
                <a:spcPts val="0"/>
              </a:spcAft>
              <a:buClr>
                <a:srgbClr val="F0AB00"/>
              </a:buClr>
              <a:buSzPct val="100000"/>
              <a:buFontTx/>
              <a:buNone/>
              <a:tabLst/>
              <a:defRPr/>
            </a:pPr>
            <a:endParaRPr kumimoji="0" lang="en-US" b="0" i="0" u="none" strike="noStrike" kern="1200" cap="none" spc="0" normalizeH="0" baseline="0" noProof="0" dirty="0">
              <a:ln>
                <a:noFill/>
              </a:ln>
              <a:effectLst/>
              <a:uLnTx/>
              <a:uFillTx/>
              <a:latin typeface="Arial" charset="0"/>
              <a:ea typeface="+mn-ea"/>
              <a:cs typeface="Arial" charset="0"/>
            </a:endParaRPr>
          </a:p>
        </p:txBody>
      </p:sp>
      <p:sp>
        <p:nvSpPr>
          <p:cNvPr id="3" name="Picture Placeholder 2">
            <a:extLst>
              <a:ext uri="{FF2B5EF4-FFF2-40B4-BE49-F238E27FC236}">
                <a16:creationId xmlns:a16="http://schemas.microsoft.com/office/drawing/2014/main" id="{D0562C56-EB69-405A-A0D7-A3F3D36A6172}"/>
              </a:ext>
            </a:extLst>
          </p:cNvPr>
          <p:cNvSpPr>
            <a:spLocks noGrp="1"/>
          </p:cNvSpPr>
          <p:nvPr>
            <p:ph type="pic" sz="quarter" idx="12"/>
          </p:nvPr>
        </p:nvSpPr>
        <p:spPr/>
      </p:sp>
      <p:pic>
        <p:nvPicPr>
          <p:cNvPr id="11" name="Picture 10">
            <a:extLst>
              <a:ext uri="{FF2B5EF4-FFF2-40B4-BE49-F238E27FC236}">
                <a16:creationId xmlns:a16="http://schemas.microsoft.com/office/drawing/2014/main" id="{F3099D75-9717-443B-B776-9A2A651B87A5}"/>
              </a:ext>
            </a:extLst>
          </p:cNvPr>
          <p:cNvPicPr>
            <a:picLocks noChangeAspect="1"/>
          </p:cNvPicPr>
          <p:nvPr/>
        </p:nvPicPr>
        <p:blipFill>
          <a:blip r:embed="rId5"/>
          <a:stretch>
            <a:fillRect/>
          </a:stretch>
        </p:blipFill>
        <p:spPr>
          <a:xfrm>
            <a:off x="6851057" y="3560461"/>
            <a:ext cx="4690489" cy="259867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588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83BB20-D0A0-EB1B-B9A9-F2D1CE84FD19}"/>
              </a:ext>
            </a:extLst>
          </p:cNvPr>
          <p:cNvSpPr txBox="1"/>
          <p:nvPr/>
        </p:nvSpPr>
        <p:spPr>
          <a:xfrm>
            <a:off x="3339350" y="2053932"/>
            <a:ext cx="5432416" cy="997196"/>
          </a:xfrm>
          <a:prstGeom prst="rect">
            <a:avLst/>
          </a:prstGeom>
          <a:noFill/>
        </p:spPr>
        <p:txBody>
          <a:bodyPr wrap="square" lIns="0" tIns="0" rIns="0" bIns="0" rtlCol="0">
            <a:spAutoFit/>
          </a:bodyPr>
          <a:lstStyle/>
          <a:p>
            <a:pPr marL="0" marR="0" lvl="0" indent="0" algn="l" defTabSz="1088776" rtl="0" eaLnBrk="1" fontAlgn="auto" latinLnBrk="0" hangingPunct="1">
              <a:lnSpc>
                <a:spcPct val="90000"/>
              </a:lnSpc>
              <a:spcBef>
                <a:spcPts val="2400"/>
              </a:spcBef>
              <a:spcAft>
                <a:spcPts val="0"/>
              </a:spcAft>
              <a:buClrTx/>
              <a:buSzTx/>
              <a:buFontTx/>
              <a:buNone/>
              <a:tabLst/>
              <a:defRPr/>
            </a:pPr>
            <a:r>
              <a:rPr kumimoji="0" lang="en-US" sz="3600" b="1" i="0" u="none" strike="noStrike" kern="1200" cap="none" spc="0" normalizeH="0" baseline="0" noProof="0">
                <a:ln>
                  <a:noFill/>
                </a:ln>
                <a:solidFill>
                  <a:srgbClr val="008FD3"/>
                </a:solidFill>
                <a:effectLst/>
                <a:uLnTx/>
                <a:uFillTx/>
                <a:latin typeface="Arial" panose="020B0604020202020204" pitchFamily="34" charset="0"/>
                <a:ea typeface="Calibri" panose="020F0502020204030204" pitchFamily="34" charset="0"/>
                <a:cs typeface="Times New Roman" panose="02020603050405020304" pitchFamily="18" charset="0"/>
              </a:rPr>
              <a:t>Disruption did more than empty the shelves.</a:t>
            </a:r>
          </a:p>
        </p:txBody>
      </p:sp>
      <p:sp>
        <p:nvSpPr>
          <p:cNvPr id="6" name="TextBox 5">
            <a:extLst>
              <a:ext uri="{FF2B5EF4-FFF2-40B4-BE49-F238E27FC236}">
                <a16:creationId xmlns:a16="http://schemas.microsoft.com/office/drawing/2014/main" id="{3E180F3A-5D2E-096E-7F3F-1C1DDDFA6810}"/>
              </a:ext>
            </a:extLst>
          </p:cNvPr>
          <p:cNvSpPr txBox="1"/>
          <p:nvPr/>
        </p:nvSpPr>
        <p:spPr>
          <a:xfrm>
            <a:off x="3339350" y="3187690"/>
            <a:ext cx="6368141" cy="997196"/>
          </a:xfrm>
          <a:prstGeom prst="rect">
            <a:avLst/>
          </a:prstGeom>
          <a:noFill/>
        </p:spPr>
        <p:txBody>
          <a:bodyPr wrap="square" lIns="0" tIns="0" rIns="0" bIns="0" rtlCol="0">
            <a:spAutoFit/>
          </a:bodyPr>
          <a:lstStyle/>
          <a:p>
            <a:pPr marL="0" marR="0" lvl="0" indent="0" algn="l" defTabSz="1088776" rtl="0" eaLnBrk="1" fontAlgn="auto" latinLnBrk="0" hangingPunct="1">
              <a:lnSpc>
                <a:spcPct val="90000"/>
              </a:lnSpc>
              <a:spcBef>
                <a:spcPts val="240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How do you reverse 20 years of globalization in 20 months? </a:t>
            </a:r>
          </a:p>
        </p:txBody>
      </p:sp>
    </p:spTree>
    <p:extLst>
      <p:ext uri="{BB962C8B-B14F-4D97-AF65-F5344CB8AC3E}">
        <p14:creationId xmlns:p14="http://schemas.microsoft.com/office/powerpoint/2010/main" val="591353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6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C5EB57-BA65-445F-9B36-F468D5D532E7}"/>
              </a:ext>
            </a:extLst>
          </p:cNvPr>
          <p:cNvSpPr>
            <a:spLocks noGrp="1"/>
          </p:cNvSpPr>
          <p:nvPr>
            <p:ph type="ctrTitle"/>
          </p:nvPr>
        </p:nvSpPr>
        <p:spPr/>
        <p:txBody>
          <a:bodyPr/>
          <a:lstStyle/>
          <a:p>
            <a:r>
              <a:rPr lang="en-US"/>
              <a:t>Protect</a:t>
            </a:r>
          </a:p>
        </p:txBody>
      </p:sp>
      <p:sp>
        <p:nvSpPr>
          <p:cNvPr id="4" name="Text Placeholder 3">
            <a:extLst>
              <a:ext uri="{FF2B5EF4-FFF2-40B4-BE49-F238E27FC236}">
                <a16:creationId xmlns:a16="http://schemas.microsoft.com/office/drawing/2014/main" id="{E249AF67-C90F-AE51-EDBB-86624959DD4E}"/>
              </a:ext>
            </a:extLst>
          </p:cNvPr>
          <p:cNvSpPr>
            <a:spLocks noGrp="1"/>
          </p:cNvSpPr>
          <p:nvPr>
            <p:ph type="body" sz="quarter" idx="10"/>
          </p:nvPr>
        </p:nvSpPr>
        <p:spPr>
          <a:xfrm>
            <a:off x="566739" y="3135313"/>
            <a:ext cx="5407934" cy="1625600"/>
          </a:xfrm>
        </p:spPr>
        <p:txBody>
          <a:bodyPr/>
          <a:lstStyle/>
          <a:p>
            <a:r>
              <a:rPr lang="en-US"/>
              <a:t>Reduce risk with workplace safety, drive sustainable operations, and reduce your environmental impact</a:t>
            </a:r>
          </a:p>
        </p:txBody>
      </p:sp>
    </p:spTree>
    <p:extLst>
      <p:ext uri="{BB962C8B-B14F-4D97-AF65-F5344CB8AC3E}">
        <p14:creationId xmlns:p14="http://schemas.microsoft.com/office/powerpoint/2010/main" val="383229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BC863F-F15E-B43F-A97F-6574C560027C}"/>
              </a:ext>
            </a:extLst>
          </p:cNvPr>
          <p:cNvSpPr>
            <a:spLocks noGrp="1"/>
          </p:cNvSpPr>
          <p:nvPr>
            <p:ph type="body" sz="quarter" idx="10"/>
          </p:nvPr>
        </p:nvSpPr>
        <p:spPr>
          <a:xfrm>
            <a:off x="822960" y="504000"/>
            <a:ext cx="5735980" cy="1566583"/>
          </a:xfrm>
        </p:spPr>
        <p:txBody>
          <a:bodyPr/>
          <a:lstStyle/>
          <a:p>
            <a:pPr lvl="1"/>
            <a:r>
              <a:rPr lang="en-US" dirty="0"/>
              <a:t>Protect…SAP S/4HANA for Environment Management and SAP S/4HANA for Workplace Safety</a:t>
            </a:r>
          </a:p>
          <a:p>
            <a:r>
              <a:rPr lang="en-US" dirty="0"/>
              <a:t>Reduce the risk of incidents with predictive visibility into hazards and improve safety practices</a:t>
            </a:r>
          </a:p>
        </p:txBody>
      </p:sp>
      <p:pic>
        <p:nvPicPr>
          <p:cNvPr id="2" name="Picture 3" descr="Graphical user interface, chart&#10;&#10;Description automatically generated">
            <a:extLst>
              <a:ext uri="{FF2B5EF4-FFF2-40B4-BE49-F238E27FC236}">
                <a16:creationId xmlns:a16="http://schemas.microsoft.com/office/drawing/2014/main" id="{6FABEEB4-CDB5-658F-7BFE-6023F19E1611}"/>
              </a:ext>
            </a:extLst>
          </p:cNvPr>
          <p:cNvPicPr>
            <a:picLocks noGrp="1" noChangeAspect="1"/>
          </p:cNvPicPr>
          <p:nvPr>
            <p:ph type="pic" sz="quarter" idx="11"/>
          </p:nvPr>
        </p:nvPicPr>
        <p:blipFill rotWithShape="1">
          <a:blip r:embed="rId3"/>
          <a:srcRect l="7043" r="7043"/>
          <a:stretch/>
        </p:blipFill>
        <p:spPr>
          <a:xfrm>
            <a:off x="7064949" y="471463"/>
            <a:ext cx="4368706" cy="286489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8">
            <a:extLst>
              <a:ext uri="{FF2B5EF4-FFF2-40B4-BE49-F238E27FC236}">
                <a16:creationId xmlns:a16="http://schemas.microsoft.com/office/drawing/2014/main" id="{7C422A1C-86FA-4E05-BB68-43024376F730}"/>
              </a:ext>
            </a:extLst>
          </p:cNvPr>
          <p:cNvSpPr txBox="1">
            <a:spLocks noGrp="1"/>
          </p:cNvSpPr>
          <p:nvPr>
            <p:ph type="body" sz="quarter" idx="13"/>
          </p:nvPr>
        </p:nvSpPr>
        <p:spPr>
          <a:xfrm>
            <a:off x="822960" y="4071130"/>
            <a:ext cx="5452580" cy="507831"/>
          </a:xfrm>
          <a:prstGeom prst="rect">
            <a:avLst/>
          </a:prstGeom>
          <a:noFill/>
        </p:spPr>
        <p:txBody>
          <a:bodyPr wrap="square" lIns="0" tIns="0" rIns="0" bIns="0" rtlCol="0">
            <a:spAutoFit/>
          </a:bodyPr>
          <a:lstStyle/>
          <a:p>
            <a:pPr marL="0" marR="0" lvl="0" indent="0" algn="l" defTabSz="1247672" rtl="0" eaLnBrk="1" fontAlgn="auto" latinLnBrk="0" hangingPunct="1">
              <a:lnSpc>
                <a:spcPct val="100000"/>
              </a:lnSpc>
              <a:spcBef>
                <a:spcPts val="600"/>
              </a:spcBef>
              <a:spcAft>
                <a:spcPts val="0"/>
              </a:spcAft>
              <a:buClr>
                <a:srgbClr val="F0AB00"/>
              </a:buClr>
              <a:buSzPct val="100000"/>
              <a:buFontTx/>
              <a:buNone/>
              <a:tabLst/>
              <a:defRPr/>
            </a:pPr>
            <a:endParaRPr kumimoji="0" lang="en-US" b="0" i="0" u="none" strike="noStrike" kern="1200" cap="none" spc="0" normalizeH="0" baseline="0" noProof="0">
              <a:ln>
                <a:noFill/>
              </a:ln>
              <a:effectLst/>
              <a:uLnTx/>
              <a:uFillTx/>
              <a:latin typeface="Arial" charset="0"/>
              <a:ea typeface="+mn-ea"/>
              <a:cs typeface="Arial" charset="0"/>
            </a:endParaRPr>
          </a:p>
          <a:p>
            <a:pPr marL="0" marR="0" lvl="0" indent="0" algn="l" defTabSz="1247672" rtl="0" eaLnBrk="1" fontAlgn="auto" latinLnBrk="0" hangingPunct="1">
              <a:lnSpc>
                <a:spcPct val="100000"/>
              </a:lnSpc>
              <a:spcBef>
                <a:spcPts val="600"/>
              </a:spcBef>
              <a:spcAft>
                <a:spcPts val="0"/>
              </a:spcAft>
              <a:buClr>
                <a:srgbClr val="F0AB00"/>
              </a:buClr>
              <a:buSzPct val="100000"/>
              <a:buFontTx/>
              <a:buNone/>
              <a:tabLst/>
              <a:defRPr/>
            </a:pPr>
            <a:endParaRPr kumimoji="0" lang="en-US" b="0" i="0" u="none" strike="noStrike" kern="1200" cap="none" spc="0" normalizeH="0" baseline="0" noProof="0">
              <a:ln>
                <a:noFill/>
              </a:ln>
              <a:effectLst/>
              <a:uLnTx/>
              <a:uFillTx/>
              <a:latin typeface="Arial" charset="0"/>
              <a:ea typeface="+mn-ea"/>
              <a:cs typeface="Arial" charset="0"/>
            </a:endParaRPr>
          </a:p>
        </p:txBody>
      </p:sp>
      <p:sp>
        <p:nvSpPr>
          <p:cNvPr id="7" name="TextBox 6">
            <a:extLst>
              <a:ext uri="{FF2B5EF4-FFF2-40B4-BE49-F238E27FC236}">
                <a16:creationId xmlns:a16="http://schemas.microsoft.com/office/drawing/2014/main" id="{A00C3FCF-A7D8-4A37-A4DC-140B3C964D51}"/>
              </a:ext>
            </a:extLst>
          </p:cNvPr>
          <p:cNvSpPr txBox="1"/>
          <p:nvPr/>
        </p:nvSpPr>
        <p:spPr>
          <a:xfrm>
            <a:off x="761520" y="2701523"/>
            <a:ext cx="5291037" cy="3247043"/>
          </a:xfrm>
          <a:prstGeom prst="rect">
            <a:avLst/>
          </a:prstGeom>
          <a:noFill/>
        </p:spPr>
        <p:txBody>
          <a:bodyPr wrap="square" lIns="91440" tIns="45720" rIns="91440" bIns="45720" anchor="t">
            <a:spAutoFit/>
          </a:bodyPr>
          <a:lstStyle/>
          <a:p>
            <a:pPr marL="285750" marR="0" lvl="0" indent="-285750" algn="l" defTabSz="1248056"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Track the </a:t>
            </a:r>
            <a:r>
              <a:rPr kumimoji="0" lang="en-US" sz="2000" b="1" i="0" u="none" strike="noStrike" kern="1200" cap="none" spc="0" normalizeH="0" baseline="0" noProof="0" dirty="0">
                <a:ln>
                  <a:noFill/>
                </a:ln>
                <a:solidFill>
                  <a:srgbClr val="000000"/>
                </a:solidFill>
                <a:effectLst/>
                <a:uLnTx/>
                <a:uFillTx/>
                <a:latin typeface="Arial" charset="0"/>
                <a:ea typeface="Arial" charset="0"/>
                <a:cs typeface="Arial" charset="0"/>
              </a:rPr>
              <a:t>full lifecycle </a:t>
            </a: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of </a:t>
            </a:r>
            <a:r>
              <a:rPr lang="en-US" sz="2000" dirty="0">
                <a:solidFill>
                  <a:srgbClr val="000000"/>
                </a:solidFill>
                <a:latin typeface="Arial" charset="0"/>
                <a:ea typeface="Arial" charset="0"/>
                <a:cs typeface="Arial" charset="0"/>
              </a:rPr>
              <a:t>incidents, from reporting to correction</a:t>
            </a:r>
          </a:p>
          <a:p>
            <a:pPr marL="285750" marR="0" lvl="0" indent="-285750" algn="l" defTabSz="1248056"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endParaRPr lang="en-US" sz="2000" dirty="0">
              <a:solidFill>
                <a:srgbClr val="000000"/>
              </a:solidFill>
              <a:latin typeface="Arial" charset="0"/>
              <a:ea typeface="Arial" charset="0"/>
              <a:cs typeface="Arial" charset="0"/>
            </a:endParaRPr>
          </a:p>
          <a:p>
            <a:pPr marL="285750" marR="0" lvl="0" indent="-285750" algn="l" defTabSz="1248056"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Repository and task tracking for all </a:t>
            </a:r>
            <a:r>
              <a:rPr kumimoji="0" lang="en-US" sz="2000" b="1" i="0" u="none" strike="noStrike" kern="1200" cap="none" spc="0" normalizeH="0" baseline="0" noProof="0" dirty="0">
                <a:ln>
                  <a:noFill/>
                </a:ln>
                <a:solidFill>
                  <a:srgbClr val="000000"/>
                </a:solidFill>
                <a:effectLst/>
                <a:uLnTx/>
                <a:uFillTx/>
                <a:latin typeface="Arial" charset="0"/>
                <a:ea typeface="Arial" charset="0"/>
                <a:cs typeface="Arial" charset="0"/>
              </a:rPr>
              <a:t>compliance</a:t>
            </a:r>
            <a:r>
              <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rPr>
              <a:t> requirements </a:t>
            </a:r>
          </a:p>
          <a:p>
            <a:pPr marL="285750" marR="0" lvl="0" indent="-285750" algn="l" defTabSz="1248056"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285750" indent="-285750" defTabSz="1248056">
              <a:spcBef>
                <a:spcPts val="600"/>
              </a:spcBef>
              <a:buClr>
                <a:schemeClr val="accent3"/>
              </a:buClr>
              <a:buSzPct val="100000"/>
              <a:buFont typeface="Arial" panose="020B0604020202020204" pitchFamily="34" charset="0"/>
              <a:buChar char="•"/>
              <a:defRPr/>
            </a:pPr>
            <a:r>
              <a:rPr kumimoji="0" lang="en-US" sz="2000" b="1" i="0" u="none" strike="noStrike" kern="1200" cap="none" spc="0" normalizeH="0" baseline="0" noProof="0" dirty="0">
                <a:ln>
                  <a:noFill/>
                </a:ln>
                <a:solidFill>
                  <a:srgbClr val="000000"/>
                </a:solidFill>
                <a:effectLst/>
                <a:uLnTx/>
                <a:uFillTx/>
                <a:ea typeface="Arial" charset="0"/>
                <a:cs typeface="Arial"/>
              </a:rPr>
              <a:t>Top-floor to shop-floor insights </a:t>
            </a:r>
            <a:r>
              <a:rPr kumimoji="0" lang="en-US" sz="2000" b="0" i="0" u="none" strike="noStrike" kern="1200" cap="none" spc="0" normalizeH="0" baseline="0" noProof="0" dirty="0">
                <a:ln>
                  <a:noFill/>
                </a:ln>
                <a:solidFill>
                  <a:srgbClr val="000000"/>
                </a:solidFill>
                <a:effectLst/>
                <a:uLnTx/>
                <a:uFillTx/>
                <a:ea typeface="Arial" charset="0"/>
                <a:cs typeface="Arial"/>
              </a:rPr>
              <a:t>with real-time analytical tools</a:t>
            </a:r>
            <a:endParaRPr lang="en-US" sz="2000" b="0" i="0" u="none" strike="noStrike" kern="1200" cap="none" spc="0" normalizeH="0" baseline="0" noProof="0" dirty="0">
              <a:ln>
                <a:noFill/>
              </a:ln>
              <a:solidFill>
                <a:srgbClr val="000000"/>
              </a:solidFill>
              <a:effectLst/>
              <a:uLnTx/>
              <a:uFillTx/>
              <a:ea typeface="Arial" charset="0"/>
              <a:cs typeface="Arial" charset="0"/>
            </a:endParaRPr>
          </a:p>
          <a:p>
            <a:pPr marL="0" marR="0" lvl="0" indent="0" algn="l" defTabSz="1248056" rtl="0" eaLnBrk="1" fontAlgn="auto" latinLnBrk="0" hangingPunct="1">
              <a:lnSpc>
                <a:spcPct val="100000"/>
              </a:lnSpc>
              <a:spcBef>
                <a:spcPts val="600"/>
              </a:spcBef>
              <a:spcAft>
                <a:spcPts val="0"/>
              </a:spcAft>
              <a:buClr>
                <a:srgbClr val="F0AB00"/>
              </a:buClr>
              <a:buSzPct val="100000"/>
              <a:buFontTx/>
              <a:buNone/>
              <a:tabLst/>
              <a:defRPr/>
            </a:pPr>
            <a:endPar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pic>
        <p:nvPicPr>
          <p:cNvPr id="10" name="Picture 10" descr="Graphical user interface&#10;&#10;Description automatically generated">
            <a:extLst>
              <a:ext uri="{FF2B5EF4-FFF2-40B4-BE49-F238E27FC236}">
                <a16:creationId xmlns:a16="http://schemas.microsoft.com/office/drawing/2014/main" id="{BD3EF5AE-78C0-4323-0DD0-3D0068595A4F}"/>
              </a:ext>
            </a:extLst>
          </p:cNvPr>
          <p:cNvPicPr>
            <a:picLocks noGrp="1" noChangeAspect="1"/>
          </p:cNvPicPr>
          <p:nvPr>
            <p:ph type="pic" sz="quarter" idx="12"/>
          </p:nvPr>
        </p:nvPicPr>
        <p:blipFill rotWithShape="1">
          <a:blip r:embed="rId4"/>
          <a:srcRect l="10884" r="10884"/>
          <a:stretch/>
        </p:blipFill>
        <p:spPr>
          <a:xfrm>
            <a:off x="6847004" y="3681328"/>
            <a:ext cx="3963180" cy="261496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330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BC863F-F15E-B43F-A97F-6574C560027C}"/>
              </a:ext>
            </a:extLst>
          </p:cNvPr>
          <p:cNvSpPr>
            <a:spLocks noGrp="1"/>
          </p:cNvSpPr>
          <p:nvPr>
            <p:ph type="body" sz="quarter" idx="10"/>
          </p:nvPr>
        </p:nvSpPr>
        <p:spPr>
          <a:xfrm>
            <a:off x="822960" y="504000"/>
            <a:ext cx="5735980" cy="1234184"/>
          </a:xfrm>
        </p:spPr>
        <p:txBody>
          <a:bodyPr vert="horz" wrap="square" lIns="0" tIns="0" rIns="0" bIns="0" rtlCol="0" anchor="t">
            <a:spAutoFit/>
          </a:bodyPr>
          <a:lstStyle/>
          <a:p>
            <a:pPr lvl="1"/>
            <a:r>
              <a:rPr lang="en-US"/>
              <a:t>Protect…SAP S/4HANA for Environment Management and SAP S/4HANA for Workplace Safety</a:t>
            </a:r>
          </a:p>
          <a:p>
            <a:r>
              <a:rPr lang="en-US"/>
              <a:t>Drive sustainable operations and reduce your environmental impact</a:t>
            </a:r>
            <a:endParaRPr lang="en-US">
              <a:cs typeface="Arial"/>
            </a:endParaRPr>
          </a:p>
        </p:txBody>
      </p:sp>
      <p:pic>
        <p:nvPicPr>
          <p:cNvPr id="2" name="Picture 3" descr="Table&#10;&#10;Description automatically generated">
            <a:extLst>
              <a:ext uri="{FF2B5EF4-FFF2-40B4-BE49-F238E27FC236}">
                <a16:creationId xmlns:a16="http://schemas.microsoft.com/office/drawing/2014/main" id="{E60F7880-084C-1615-99A7-3A24C88A6F0D}"/>
              </a:ext>
            </a:extLst>
          </p:cNvPr>
          <p:cNvPicPr>
            <a:picLocks noGrp="1" noChangeAspect="1"/>
          </p:cNvPicPr>
          <p:nvPr>
            <p:ph type="pic" sz="quarter" idx="11"/>
          </p:nvPr>
        </p:nvPicPr>
        <p:blipFill rotWithShape="1">
          <a:blip r:embed="rId3"/>
          <a:srcRect l="7043" r="7043"/>
          <a:stretch/>
        </p:blipFill>
        <p:spPr>
          <a:xfrm>
            <a:off x="6558939" y="2256640"/>
            <a:ext cx="5091419" cy="286317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8">
            <a:extLst>
              <a:ext uri="{FF2B5EF4-FFF2-40B4-BE49-F238E27FC236}">
                <a16:creationId xmlns:a16="http://schemas.microsoft.com/office/drawing/2014/main" id="{7C422A1C-86FA-4E05-BB68-43024376F730}"/>
              </a:ext>
            </a:extLst>
          </p:cNvPr>
          <p:cNvSpPr txBox="1">
            <a:spLocks noGrp="1"/>
          </p:cNvSpPr>
          <p:nvPr>
            <p:ph type="body" sz="quarter" idx="13"/>
          </p:nvPr>
        </p:nvSpPr>
        <p:spPr>
          <a:xfrm>
            <a:off x="822960" y="4071130"/>
            <a:ext cx="5452580" cy="507831"/>
          </a:xfrm>
          <a:prstGeom prst="rect">
            <a:avLst/>
          </a:prstGeom>
          <a:noFill/>
        </p:spPr>
        <p:txBody>
          <a:bodyPr wrap="square" lIns="0" tIns="0" rIns="0" bIns="0" rtlCol="0">
            <a:spAutoFit/>
          </a:bodyPr>
          <a:lstStyle/>
          <a:p>
            <a:pPr marL="0" marR="0" lvl="0" indent="0" algn="l" defTabSz="1247672" rtl="0" eaLnBrk="1" fontAlgn="auto" latinLnBrk="0" hangingPunct="1">
              <a:lnSpc>
                <a:spcPct val="100000"/>
              </a:lnSpc>
              <a:spcBef>
                <a:spcPts val="600"/>
              </a:spcBef>
              <a:spcAft>
                <a:spcPts val="0"/>
              </a:spcAft>
              <a:buClr>
                <a:srgbClr val="F0AB00"/>
              </a:buClr>
              <a:buSzPct val="100000"/>
              <a:buFontTx/>
              <a:buNone/>
              <a:tabLst/>
              <a:defRPr/>
            </a:pPr>
            <a:endParaRPr kumimoji="0" lang="en-US" b="0" i="0" u="none" strike="noStrike" kern="1200" cap="none" spc="0" normalizeH="0" baseline="0" noProof="0">
              <a:ln>
                <a:noFill/>
              </a:ln>
              <a:effectLst/>
              <a:uLnTx/>
              <a:uFillTx/>
              <a:latin typeface="Arial" charset="0"/>
              <a:ea typeface="+mn-ea"/>
              <a:cs typeface="Arial" charset="0"/>
            </a:endParaRPr>
          </a:p>
          <a:p>
            <a:pPr marL="0" marR="0" lvl="0" indent="0" algn="l" defTabSz="1247672" rtl="0" eaLnBrk="1" fontAlgn="auto" latinLnBrk="0" hangingPunct="1">
              <a:lnSpc>
                <a:spcPct val="100000"/>
              </a:lnSpc>
              <a:spcBef>
                <a:spcPts val="600"/>
              </a:spcBef>
              <a:spcAft>
                <a:spcPts val="0"/>
              </a:spcAft>
              <a:buClr>
                <a:srgbClr val="F0AB00"/>
              </a:buClr>
              <a:buSzPct val="100000"/>
              <a:buFontTx/>
              <a:buNone/>
              <a:tabLst/>
              <a:defRPr/>
            </a:pPr>
            <a:endParaRPr kumimoji="0" lang="en-US" b="0" i="0" u="none" strike="noStrike" kern="1200" cap="none" spc="0" normalizeH="0" baseline="0" noProof="0">
              <a:ln>
                <a:noFill/>
              </a:ln>
              <a:effectLst/>
              <a:uLnTx/>
              <a:uFillTx/>
              <a:latin typeface="Arial" charset="0"/>
              <a:ea typeface="+mn-ea"/>
              <a:cs typeface="Arial" charset="0"/>
            </a:endParaRPr>
          </a:p>
        </p:txBody>
      </p:sp>
      <p:sp>
        <p:nvSpPr>
          <p:cNvPr id="7" name="TextBox 6">
            <a:extLst>
              <a:ext uri="{FF2B5EF4-FFF2-40B4-BE49-F238E27FC236}">
                <a16:creationId xmlns:a16="http://schemas.microsoft.com/office/drawing/2014/main" id="{A00C3FCF-A7D8-4A37-A4DC-140B3C964D51}"/>
              </a:ext>
            </a:extLst>
          </p:cNvPr>
          <p:cNvSpPr txBox="1"/>
          <p:nvPr/>
        </p:nvSpPr>
        <p:spPr>
          <a:xfrm>
            <a:off x="761520" y="2425462"/>
            <a:ext cx="5336067" cy="3554819"/>
          </a:xfrm>
          <a:prstGeom prst="rect">
            <a:avLst/>
          </a:prstGeom>
          <a:noFill/>
        </p:spPr>
        <p:txBody>
          <a:bodyPr wrap="square" lIns="91440" tIns="45720" rIns="91440" bIns="45720" anchor="t">
            <a:spAutoFit/>
          </a:bodyPr>
          <a:lstStyle/>
          <a:p>
            <a:pPr marL="285750" indent="-285750" defTabSz="1248056">
              <a:spcBef>
                <a:spcPts val="600"/>
              </a:spcBef>
              <a:buClr>
                <a:schemeClr val="accent3"/>
              </a:buClr>
              <a:buSzPct val="100000"/>
              <a:buFont typeface="Arial" panose="020B0604020202020204" pitchFamily="34" charset="0"/>
              <a:buChar char="•"/>
              <a:defRPr/>
            </a:pPr>
            <a:r>
              <a:rPr lang="en-US" sz="2000" dirty="0">
                <a:cs typeface="Arial"/>
              </a:rPr>
              <a:t>Integrated </a:t>
            </a:r>
            <a:r>
              <a:rPr lang="en-US" sz="2000" b="1" dirty="0">
                <a:cs typeface="Arial"/>
              </a:rPr>
              <a:t>cradle-to-grave</a:t>
            </a:r>
            <a:r>
              <a:rPr lang="en-US" sz="2000" dirty="0">
                <a:cs typeface="Arial"/>
              </a:rPr>
              <a:t> waste management</a:t>
            </a:r>
          </a:p>
          <a:p>
            <a:pPr marL="285750" indent="-285750" defTabSz="1248056">
              <a:spcBef>
                <a:spcPts val="600"/>
              </a:spcBef>
              <a:buClr>
                <a:schemeClr val="accent3"/>
              </a:buClr>
              <a:buSzPct val="100000"/>
              <a:buFont typeface="Arial" panose="020B0604020202020204" pitchFamily="34" charset="0"/>
              <a:buChar char="•"/>
              <a:defRPr/>
            </a:pPr>
            <a:endParaRPr lang="en-US" sz="2000" dirty="0">
              <a:cs typeface="Arial"/>
            </a:endParaRPr>
          </a:p>
          <a:p>
            <a:pPr marL="285750" indent="-285750" defTabSz="1248056">
              <a:spcBef>
                <a:spcPts val="600"/>
              </a:spcBef>
              <a:buClr>
                <a:schemeClr val="accent3"/>
              </a:buClr>
              <a:buSzPct val="100000"/>
              <a:buFont typeface="Arial" panose="020B0604020202020204" pitchFamily="34" charset="0"/>
              <a:buChar char="•"/>
              <a:defRPr/>
            </a:pPr>
            <a:r>
              <a:rPr lang="en-US" sz="2000" dirty="0">
                <a:cs typeface="Arial"/>
              </a:rPr>
              <a:t>A flexible and auditable </a:t>
            </a:r>
            <a:r>
              <a:rPr lang="en-US" sz="2000" b="1" dirty="0">
                <a:cs typeface="Arial"/>
              </a:rPr>
              <a:t>calculator for</a:t>
            </a:r>
            <a:r>
              <a:rPr lang="en-US" sz="2000" dirty="0">
                <a:cs typeface="Arial"/>
              </a:rPr>
              <a:t> hazardous air pollutant and greenhouse gas </a:t>
            </a:r>
            <a:r>
              <a:rPr lang="en-US" sz="2000" b="1" dirty="0">
                <a:cs typeface="Arial"/>
              </a:rPr>
              <a:t>emissions</a:t>
            </a:r>
          </a:p>
          <a:p>
            <a:pPr marL="285750" indent="-285750" defTabSz="1248056">
              <a:spcBef>
                <a:spcPts val="600"/>
              </a:spcBef>
              <a:buClr>
                <a:schemeClr val="accent3"/>
              </a:buClr>
              <a:buSzPct val="100000"/>
              <a:buFont typeface="Arial" panose="020B0604020202020204" pitchFamily="34" charset="0"/>
              <a:buChar char="•"/>
              <a:defRPr/>
            </a:pPr>
            <a:endParaRPr lang="en-US" sz="2000" dirty="0">
              <a:cs typeface="Arial"/>
            </a:endParaRPr>
          </a:p>
          <a:p>
            <a:pPr marL="285750" indent="-285750" defTabSz="1248056">
              <a:spcBef>
                <a:spcPts val="600"/>
              </a:spcBef>
              <a:buClr>
                <a:schemeClr val="accent3"/>
              </a:buClr>
              <a:buSzPct val="10000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ea typeface="Arial" charset="0"/>
                <a:cs typeface="Arial"/>
              </a:rPr>
              <a:t>Real-time</a:t>
            </a:r>
            <a:r>
              <a:rPr lang="en-US" sz="2000" dirty="0">
                <a:solidFill>
                  <a:srgbClr val="000000"/>
                </a:solidFill>
                <a:ea typeface="Arial" charset="0"/>
                <a:cs typeface="Arial"/>
              </a:rPr>
              <a:t> analytical </a:t>
            </a:r>
            <a:r>
              <a:rPr kumimoji="0" lang="en-US" sz="2000" b="0" i="0" u="none" strike="noStrike" kern="1200" cap="none" spc="0" normalizeH="0" baseline="0" noProof="0" dirty="0">
                <a:ln>
                  <a:noFill/>
                </a:ln>
                <a:solidFill>
                  <a:srgbClr val="000000"/>
                </a:solidFill>
                <a:effectLst/>
                <a:uLnTx/>
                <a:uFillTx/>
                <a:ea typeface="Arial" charset="0"/>
                <a:cs typeface="Arial"/>
              </a:rPr>
              <a:t>tools</a:t>
            </a:r>
            <a:r>
              <a:rPr lang="en-US" sz="2000" dirty="0">
                <a:solidFill>
                  <a:srgbClr val="000000"/>
                </a:solidFill>
                <a:ea typeface="Arial" charset="0"/>
                <a:cs typeface="Arial"/>
              </a:rPr>
              <a:t> and </a:t>
            </a:r>
            <a:r>
              <a:rPr lang="en-US" sz="2000" b="1" dirty="0">
                <a:solidFill>
                  <a:srgbClr val="000000"/>
                </a:solidFill>
                <a:ea typeface="Arial" charset="0"/>
                <a:cs typeface="Arial"/>
              </a:rPr>
              <a:t>support for ESG and sustainability reporting</a:t>
            </a:r>
            <a:endParaRPr lang="en-US" sz="2000" b="1" i="0" u="none" strike="noStrike" kern="1200" cap="none" spc="0" normalizeH="0" baseline="0" noProof="0" dirty="0">
              <a:ln>
                <a:noFill/>
              </a:ln>
              <a:solidFill>
                <a:srgbClr val="000000"/>
              </a:solidFill>
              <a:effectLst/>
              <a:uLnTx/>
              <a:uFillTx/>
              <a:ea typeface="Arial" charset="0"/>
              <a:cs typeface="Arial" charset="0"/>
            </a:endParaRPr>
          </a:p>
          <a:p>
            <a:pPr marL="0" marR="0" lvl="0" indent="0" algn="l" defTabSz="1248056" rtl="0" eaLnBrk="1" fontAlgn="auto" latinLnBrk="0" hangingPunct="1">
              <a:lnSpc>
                <a:spcPct val="100000"/>
              </a:lnSpc>
              <a:spcBef>
                <a:spcPts val="600"/>
              </a:spcBef>
              <a:spcAft>
                <a:spcPts val="0"/>
              </a:spcAft>
              <a:buClr>
                <a:srgbClr val="F0AB00"/>
              </a:buClr>
              <a:buSzPct val="100000"/>
              <a:buFontTx/>
              <a:buNone/>
              <a:tabLst/>
              <a:defRPr/>
            </a:pPr>
            <a:endParaRPr kumimoji="0" lang="en-US" sz="20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56791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AP Logo Placeholder" descr="SAP logo placeholder">
            <a:extLst>
              <a:ext uri="{FF2B5EF4-FFF2-40B4-BE49-F238E27FC236}">
                <a16:creationId xmlns:a16="http://schemas.microsoft.com/office/drawing/2014/main" id="{F9906901-48B1-4B07-A5B9-FE4CCBAA767B}"/>
              </a:ext>
            </a:extLst>
          </p:cNvPr>
          <p:cNvSpPr txBox="1"/>
          <p:nvPr/>
        </p:nvSpPr>
        <p:spPr>
          <a:xfrm>
            <a:off x="9948863" y="6218238"/>
            <a:ext cx="1963737" cy="360362"/>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6" name="Acquired Comoany Logo" descr="Acquired company logo placeholder">
            <a:extLst>
              <a:ext uri="{FF2B5EF4-FFF2-40B4-BE49-F238E27FC236}">
                <a16:creationId xmlns:a16="http://schemas.microsoft.com/office/drawing/2014/main" id="{63DA4E60-49B2-4A1C-94A8-90B979EE9C0D}"/>
              </a:ext>
            </a:extLst>
          </p:cNvPr>
          <p:cNvSpPr txBox="1"/>
          <p:nvPr/>
        </p:nvSpPr>
        <p:spPr>
          <a:xfrm>
            <a:off x="504000" y="484181"/>
            <a:ext cx="4303131" cy="252001"/>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4" name="TextBox 3" descr="{&quot;templafy&quot;:{&quot;id&quot;:&quot;5261bf95-b650-495a-a8f0-55aab38e91b1&quot;}}">
            <a:extLst>
              <a:ext uri="{FF2B5EF4-FFF2-40B4-BE49-F238E27FC236}">
                <a16:creationId xmlns:a16="http://schemas.microsoft.com/office/drawing/2014/main" id="{20CAB813-FB7F-406D-BF4A-2DD3B03B90D6}"/>
              </a:ext>
            </a:extLst>
          </p:cNvPr>
          <p:cNvSpPr txBox="1"/>
          <p:nvPr/>
        </p:nvSpPr>
        <p:spPr>
          <a:xfrm>
            <a:off x="503238" y="331742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Name</a:t>
            </a:r>
          </a:p>
        </p:txBody>
      </p:sp>
      <p:sp>
        <p:nvSpPr>
          <p:cNvPr id="5" name="TextBox 4" descr="{&quot;templafy&quot;:{&quot;id&quot;:&quot;0f8ddd86-11fc-4b1d-bb54-c656f5fdbafc&quot;}}">
            <a:extLst>
              <a:ext uri="{FF2B5EF4-FFF2-40B4-BE49-F238E27FC236}">
                <a16:creationId xmlns:a16="http://schemas.microsoft.com/office/drawing/2014/main" id="{5320B527-D88F-4627-8FD1-103CA1097448}"/>
              </a:ext>
            </a:extLst>
          </p:cNvPr>
          <p:cNvSpPr txBox="1"/>
          <p:nvPr/>
        </p:nvSpPr>
        <p:spPr>
          <a:xfrm>
            <a:off x="503238" y="3540574"/>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name@sap.com</a:t>
            </a:r>
          </a:p>
        </p:txBody>
      </p:sp>
    </p:spTree>
    <p:custDataLst>
      <p:custData r:id="rId1"/>
      <p:custData r:id="rId2"/>
    </p:custDataLst>
    <p:extLst>
      <p:ext uri="{BB962C8B-B14F-4D97-AF65-F5344CB8AC3E}">
        <p14:creationId xmlns:p14="http://schemas.microsoft.com/office/powerpoint/2010/main" val="169665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5D7178-F942-F121-8B91-25F4B91C9427}"/>
              </a:ext>
            </a:extLst>
          </p:cNvPr>
          <p:cNvSpPr>
            <a:spLocks noGrp="1"/>
          </p:cNvSpPr>
          <p:nvPr>
            <p:ph type="body" sz="quarter" idx="10"/>
          </p:nvPr>
        </p:nvSpPr>
        <p:spPr/>
        <p:txBody>
          <a:bodyPr/>
          <a:lstStyle/>
          <a:p>
            <a:r>
              <a:rPr lang="en-US"/>
              <a:t>Copy</a:t>
            </a:r>
          </a:p>
          <a:p>
            <a:pPr lvl="1"/>
            <a:r>
              <a:rPr lang="en-US"/>
              <a:t>Bullet level one</a:t>
            </a:r>
          </a:p>
          <a:p>
            <a:pPr lvl="2"/>
            <a:r>
              <a:rPr lang="en-US"/>
              <a:t>Bullet level two</a:t>
            </a:r>
          </a:p>
          <a:p>
            <a:pPr lvl="3"/>
            <a:r>
              <a:rPr lang="en-US"/>
              <a:t>Subhead</a:t>
            </a:r>
          </a:p>
        </p:txBody>
      </p:sp>
      <p:sp>
        <p:nvSpPr>
          <p:cNvPr id="3" name="Title 2">
            <a:extLst>
              <a:ext uri="{FF2B5EF4-FFF2-40B4-BE49-F238E27FC236}">
                <a16:creationId xmlns:a16="http://schemas.microsoft.com/office/drawing/2014/main" id="{08D1EC79-8126-A91A-8B6E-7DB17710298C}"/>
              </a:ext>
            </a:extLst>
          </p:cNvPr>
          <p:cNvSpPr>
            <a:spLocks noGrp="1"/>
          </p:cNvSpPr>
          <p:nvPr>
            <p:ph type="title"/>
          </p:nvPr>
        </p:nvSpPr>
        <p:spPr/>
        <p:txBody>
          <a:bodyPr/>
          <a:lstStyle/>
          <a:p>
            <a:r>
              <a:rPr lang="en-US"/>
              <a:t>Headline</a:t>
            </a:r>
          </a:p>
        </p:txBody>
      </p:sp>
      <p:sp>
        <p:nvSpPr>
          <p:cNvPr id="4" name="Picture Placeholder 3">
            <a:extLst>
              <a:ext uri="{FF2B5EF4-FFF2-40B4-BE49-F238E27FC236}">
                <a16:creationId xmlns:a16="http://schemas.microsoft.com/office/drawing/2014/main" id="{00FC0164-29BD-1DC0-608B-E01535D7D943}"/>
              </a:ext>
            </a:extLst>
          </p:cNvPr>
          <p:cNvSpPr>
            <a:spLocks noGrp="1"/>
          </p:cNvSpPr>
          <p:nvPr>
            <p:ph type="pic" sz="quarter" idx="11"/>
          </p:nvPr>
        </p:nvSpPr>
        <p:spPr/>
      </p:sp>
      <p:sp>
        <p:nvSpPr>
          <p:cNvPr id="5" name="TextBox 4">
            <a:extLst>
              <a:ext uri="{FF2B5EF4-FFF2-40B4-BE49-F238E27FC236}">
                <a16:creationId xmlns:a16="http://schemas.microsoft.com/office/drawing/2014/main" id="{2DF1A142-3580-4C31-AA79-DDA6B2B8123B}"/>
              </a:ext>
            </a:extLst>
          </p:cNvPr>
          <p:cNvSpPr txBox="1"/>
          <p:nvPr/>
        </p:nvSpPr>
        <p:spPr>
          <a:xfrm>
            <a:off x="8961053" y="266700"/>
            <a:ext cx="2885724" cy="615553"/>
          </a:xfrm>
          <a:prstGeom prst="rect">
            <a:avLst/>
          </a:prstGeom>
          <a:noFill/>
        </p:spPr>
        <p:txBody>
          <a:bodyPr wrap="square" lIns="0" tIns="0" rIns="0" bIns="0" rtlCol="0">
            <a:spAutoFit/>
          </a:bodyPr>
          <a:lstStyle/>
          <a:p>
            <a:pPr algn="ctr"/>
            <a:r>
              <a:rPr lang="en-US" sz="2000" b="1">
                <a:solidFill>
                  <a:srgbClr val="FF0000"/>
                </a:solidFill>
                <a:latin typeface="+mj-lt"/>
              </a:rPr>
              <a:t>Use format for your case studies</a:t>
            </a:r>
          </a:p>
        </p:txBody>
      </p:sp>
    </p:spTree>
    <p:extLst>
      <p:ext uri="{BB962C8B-B14F-4D97-AF65-F5344CB8AC3E}">
        <p14:creationId xmlns:p14="http://schemas.microsoft.com/office/powerpoint/2010/main" val="284937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BC863F-F15E-B43F-A97F-6574C560027C}"/>
              </a:ext>
            </a:extLst>
          </p:cNvPr>
          <p:cNvSpPr>
            <a:spLocks noGrp="1"/>
          </p:cNvSpPr>
          <p:nvPr>
            <p:ph type="body" sz="quarter" idx="10"/>
          </p:nvPr>
        </p:nvSpPr>
        <p:spPr>
          <a:xfrm>
            <a:off x="822960" y="504000"/>
            <a:ext cx="5735980" cy="1320361"/>
          </a:xfrm>
        </p:spPr>
        <p:txBody>
          <a:bodyPr/>
          <a:lstStyle/>
          <a:p>
            <a:pPr lvl="1"/>
            <a:r>
              <a:rPr lang="en-US"/>
              <a:t>Execute…SAP Manufacturing Execution</a:t>
            </a:r>
          </a:p>
          <a:p>
            <a:pPr lvl="0">
              <a:defRPr/>
            </a:pPr>
            <a:r>
              <a:rPr lang="en-US" sz="2400">
                <a:solidFill>
                  <a:srgbClr val="000000"/>
                </a:solidFill>
              </a:rPr>
              <a:t>Automate processes and resources to improve manufacturing efficiency, quality and productivity</a:t>
            </a:r>
          </a:p>
        </p:txBody>
      </p:sp>
      <p:sp>
        <p:nvSpPr>
          <p:cNvPr id="3" name="Picture Placeholder 2">
            <a:extLst>
              <a:ext uri="{FF2B5EF4-FFF2-40B4-BE49-F238E27FC236}">
                <a16:creationId xmlns:a16="http://schemas.microsoft.com/office/drawing/2014/main" id="{0894BEAB-2F96-41B6-813F-855AC3074210}"/>
              </a:ext>
            </a:extLst>
          </p:cNvPr>
          <p:cNvSpPr>
            <a:spLocks noGrp="1"/>
          </p:cNvSpPr>
          <p:nvPr>
            <p:ph type="pic" sz="quarter" idx="11"/>
          </p:nvPr>
        </p:nvSpPr>
        <p:spPr/>
      </p:sp>
      <p:sp>
        <p:nvSpPr>
          <p:cNvPr id="15" name="Picture Placeholder 14">
            <a:extLst>
              <a:ext uri="{FF2B5EF4-FFF2-40B4-BE49-F238E27FC236}">
                <a16:creationId xmlns:a16="http://schemas.microsoft.com/office/drawing/2014/main" id="{666F26B6-C8BA-4F5F-962C-41BE51501438}"/>
              </a:ext>
            </a:extLst>
          </p:cNvPr>
          <p:cNvSpPr>
            <a:spLocks noGrp="1"/>
          </p:cNvSpPr>
          <p:nvPr>
            <p:ph type="pic" sz="quarter" idx="12"/>
          </p:nvPr>
        </p:nvSpPr>
        <p:spPr/>
      </p:sp>
      <p:sp>
        <p:nvSpPr>
          <p:cNvPr id="9" name="Text Placeholder 8">
            <a:extLst>
              <a:ext uri="{FF2B5EF4-FFF2-40B4-BE49-F238E27FC236}">
                <a16:creationId xmlns:a16="http://schemas.microsoft.com/office/drawing/2014/main" id="{7C422A1C-86FA-4E05-BB68-43024376F730}"/>
              </a:ext>
            </a:extLst>
          </p:cNvPr>
          <p:cNvSpPr txBox="1">
            <a:spLocks noGrp="1"/>
          </p:cNvSpPr>
          <p:nvPr>
            <p:ph type="body" sz="quarter" idx="13"/>
          </p:nvPr>
        </p:nvSpPr>
        <p:spPr>
          <a:xfrm>
            <a:off x="822960" y="2210278"/>
            <a:ext cx="5452580" cy="3785652"/>
          </a:xfrm>
          <a:prstGeom prst="rect">
            <a:avLst/>
          </a:prstGeom>
          <a:noFill/>
        </p:spPr>
        <p:txBody>
          <a:bodyPr wrap="square" lIns="0" tIns="0" rIns="0" bIns="0" rtlCol="0">
            <a:spAutoFit/>
          </a:bodyPr>
          <a:lstStyle/>
          <a:p>
            <a:pPr marL="285750" indent="-285750" defTabSz="1247672">
              <a:spcBef>
                <a:spcPts val="600"/>
              </a:spcBef>
              <a:spcAft>
                <a:spcPts val="0"/>
              </a:spcAft>
              <a:buClr>
                <a:schemeClr val="accent3"/>
              </a:buClr>
              <a:buSzPct val="100000"/>
              <a:buFont typeface="Arial" panose="020B0604020202020204" pitchFamily="34" charset="0"/>
              <a:buChar char="•"/>
              <a:defRPr/>
            </a:pPr>
            <a:r>
              <a:rPr kumimoji="0" lang="en-US" sz="1400" b="0" i="0" u="none" strike="noStrike" kern="1200" cap="none" spc="0" normalizeH="0" baseline="0" noProof="0">
                <a:ln>
                  <a:noFill/>
                </a:ln>
                <a:effectLst/>
                <a:uLnTx/>
                <a:uFillTx/>
                <a:latin typeface="Arial" charset="0"/>
                <a:ea typeface="+mn-ea"/>
                <a:cs typeface="Arial" charset="0"/>
              </a:rPr>
              <a:t>Utilize intuitive user interfaces (UI) for production operators and transform to paperless production, lowering cost and increasing productivity.</a:t>
            </a:r>
          </a:p>
          <a:p>
            <a:pPr marL="285750" lvl="0" indent="-285750" defTabSz="1247672">
              <a:spcBef>
                <a:spcPts val="600"/>
              </a:spcBef>
              <a:buClr>
                <a:schemeClr val="accent3"/>
              </a:buClr>
              <a:buSzPct val="100000"/>
              <a:buFont typeface="Arial" panose="020B0604020202020204" pitchFamily="34" charset="0"/>
              <a:buChar char="•"/>
              <a:defRPr/>
            </a:pPr>
            <a:r>
              <a:rPr lang="en-US" sz="1400">
                <a:latin typeface="Arial" charset="0"/>
                <a:cs typeface="Arial" charset="0"/>
              </a:rPr>
              <a:t>Non-conformance management including in-line sampling, visual test and repair </a:t>
            </a:r>
          </a:p>
          <a:p>
            <a:pPr marL="285750" indent="-285750" defTabSz="1247672">
              <a:spcBef>
                <a:spcPts val="600"/>
              </a:spcBef>
              <a:buClr>
                <a:schemeClr val="accent3"/>
              </a:buClr>
              <a:buSzPct val="100000"/>
              <a:buFont typeface="Arial" panose="020B0604020202020204" pitchFamily="34" charset="0"/>
              <a:buChar char="•"/>
              <a:defRPr/>
            </a:pPr>
            <a:r>
              <a:rPr lang="en-US" sz="1400">
                <a:latin typeface="Arial" charset="0"/>
                <a:cs typeface="Arial" charset="0"/>
              </a:rPr>
              <a:t>Flexible demand integration support for high-volume (repetitive) manufacturing through to high-mix lot size of 1 manufacturing requirements</a:t>
            </a:r>
          </a:p>
          <a:p>
            <a:pPr marL="285750" indent="-285750" defTabSz="1247672">
              <a:spcBef>
                <a:spcPts val="600"/>
              </a:spcBef>
              <a:spcAft>
                <a:spcPts val="0"/>
              </a:spcAft>
              <a:buClr>
                <a:schemeClr val="accent3"/>
              </a:buClr>
              <a:buSzPct val="100000"/>
              <a:buFont typeface="Arial" panose="020B0604020202020204" pitchFamily="34" charset="0"/>
              <a:buChar char="•"/>
              <a:defRPr/>
            </a:pPr>
            <a:r>
              <a:rPr lang="en-US" sz="1400">
                <a:latin typeface="Arial" charset="0"/>
                <a:cs typeface="Arial" charset="0"/>
              </a:rPr>
              <a:t>Configurable OEE Time Model and Reason codes to support customer specific time models and quick options for operator  to trigger maintenance notifications and machine status change</a:t>
            </a:r>
          </a:p>
          <a:p>
            <a:pPr marL="285750" indent="-285750" defTabSz="1247672">
              <a:spcBef>
                <a:spcPts val="600"/>
              </a:spcBef>
              <a:spcAft>
                <a:spcPts val="0"/>
              </a:spcAft>
              <a:buClr>
                <a:schemeClr val="accent3"/>
              </a:buClr>
              <a:buSzPct val="100000"/>
              <a:buFont typeface="Arial" panose="020B0604020202020204" pitchFamily="34" charset="0"/>
              <a:buChar char="•"/>
              <a:defRPr/>
            </a:pPr>
            <a:r>
              <a:rPr lang="en-US" sz="1400">
                <a:latin typeface="Arial" charset="0"/>
                <a:cs typeface="Arial" charset="0"/>
              </a:rPr>
              <a:t>Easy integration “out of the box” to SAP ERP and via SAP Plant Connectivity to the shop floor</a:t>
            </a:r>
          </a:p>
          <a:p>
            <a:pPr marR="0" lvl="0" algn="l" defTabSz="1247672" rtl="0" eaLnBrk="1" fontAlgn="auto" latinLnBrk="0" hangingPunct="1">
              <a:lnSpc>
                <a:spcPct val="100000"/>
              </a:lnSpc>
              <a:spcBef>
                <a:spcPts val="600"/>
              </a:spcBef>
              <a:spcAft>
                <a:spcPts val="0"/>
              </a:spcAft>
              <a:buClr>
                <a:schemeClr val="accent3"/>
              </a:buClr>
              <a:buSzPct val="100000"/>
              <a:tabLst/>
              <a:defRPr/>
            </a:pPr>
            <a:endParaRPr kumimoji="0" lang="en-US" sz="1400" b="0" i="0" u="none" strike="noStrike" kern="1200" cap="none" spc="0" normalizeH="0" baseline="0" noProof="0">
              <a:ln>
                <a:noFill/>
              </a:ln>
              <a:effectLst/>
              <a:uLnTx/>
              <a:uFillTx/>
              <a:latin typeface="Arial" charset="0"/>
              <a:ea typeface="+mn-ea"/>
              <a:cs typeface="Arial" charset="0"/>
            </a:endParaRPr>
          </a:p>
        </p:txBody>
      </p:sp>
    </p:spTree>
    <p:extLst>
      <p:ext uri="{BB962C8B-B14F-4D97-AF65-F5344CB8AC3E}">
        <p14:creationId xmlns:p14="http://schemas.microsoft.com/office/powerpoint/2010/main" val="261756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BC863F-F15E-B43F-A97F-6574C560027C}"/>
              </a:ext>
            </a:extLst>
          </p:cNvPr>
          <p:cNvSpPr>
            <a:spLocks noGrp="1"/>
          </p:cNvSpPr>
          <p:nvPr>
            <p:ph type="body" sz="quarter" idx="10"/>
          </p:nvPr>
        </p:nvSpPr>
        <p:spPr>
          <a:xfrm>
            <a:off x="822960" y="504000"/>
            <a:ext cx="5735980" cy="1566583"/>
          </a:xfrm>
        </p:spPr>
        <p:txBody>
          <a:bodyPr/>
          <a:lstStyle/>
          <a:p>
            <a:pPr lvl="1"/>
            <a:r>
              <a:rPr lang="en-US"/>
              <a:t>Execute…SAP Manufacturing Execution with Resource Orchestration</a:t>
            </a:r>
          </a:p>
          <a:p>
            <a:pPr lvl="0">
              <a:defRPr/>
            </a:pPr>
            <a:r>
              <a:rPr lang="en-US" sz="2400">
                <a:solidFill>
                  <a:srgbClr val="000000"/>
                </a:solidFill>
              </a:rPr>
              <a:t>Automate processes and resources to improve manufacturing efficiency, quality and productivity</a:t>
            </a:r>
          </a:p>
        </p:txBody>
      </p:sp>
      <p:sp>
        <p:nvSpPr>
          <p:cNvPr id="3" name="Picture Placeholder 2">
            <a:extLst>
              <a:ext uri="{FF2B5EF4-FFF2-40B4-BE49-F238E27FC236}">
                <a16:creationId xmlns:a16="http://schemas.microsoft.com/office/drawing/2014/main" id="{0894BEAB-2F96-41B6-813F-855AC3074210}"/>
              </a:ext>
            </a:extLst>
          </p:cNvPr>
          <p:cNvSpPr>
            <a:spLocks noGrp="1"/>
          </p:cNvSpPr>
          <p:nvPr>
            <p:ph type="pic" sz="quarter" idx="11"/>
          </p:nvPr>
        </p:nvSpPr>
        <p:spPr/>
      </p:sp>
      <p:sp>
        <p:nvSpPr>
          <p:cNvPr id="15" name="Picture Placeholder 14">
            <a:extLst>
              <a:ext uri="{FF2B5EF4-FFF2-40B4-BE49-F238E27FC236}">
                <a16:creationId xmlns:a16="http://schemas.microsoft.com/office/drawing/2014/main" id="{666F26B6-C8BA-4F5F-962C-41BE51501438}"/>
              </a:ext>
            </a:extLst>
          </p:cNvPr>
          <p:cNvSpPr>
            <a:spLocks noGrp="1"/>
          </p:cNvSpPr>
          <p:nvPr>
            <p:ph type="pic" sz="quarter" idx="12"/>
          </p:nvPr>
        </p:nvSpPr>
        <p:spPr/>
      </p:sp>
      <p:sp>
        <p:nvSpPr>
          <p:cNvPr id="9" name="Text Placeholder 8">
            <a:extLst>
              <a:ext uri="{FF2B5EF4-FFF2-40B4-BE49-F238E27FC236}">
                <a16:creationId xmlns:a16="http://schemas.microsoft.com/office/drawing/2014/main" id="{7C422A1C-86FA-4E05-BB68-43024376F730}"/>
              </a:ext>
            </a:extLst>
          </p:cNvPr>
          <p:cNvSpPr txBox="1">
            <a:spLocks noGrp="1"/>
          </p:cNvSpPr>
          <p:nvPr>
            <p:ph type="body" sz="quarter" idx="13"/>
          </p:nvPr>
        </p:nvSpPr>
        <p:spPr>
          <a:xfrm>
            <a:off x="822960" y="2367338"/>
            <a:ext cx="5452580" cy="3744615"/>
          </a:xfrm>
          <a:prstGeom prst="rect">
            <a:avLst/>
          </a:prstGeom>
          <a:noFill/>
        </p:spPr>
        <p:txBody>
          <a:bodyPr wrap="square" lIns="0" tIns="0" rIns="0" bIns="0" rtlCol="0">
            <a:spAutoFit/>
          </a:bodyPr>
          <a:lstStyle/>
          <a:p>
            <a:pPr marL="285750" indent="-285750" defTabSz="1247672">
              <a:spcBef>
                <a:spcPts val="600"/>
              </a:spcBef>
              <a:spcAft>
                <a:spcPts val="0"/>
              </a:spcAft>
              <a:buClr>
                <a:schemeClr val="accent3"/>
              </a:buClr>
              <a:buSzPct val="100000"/>
              <a:buFont typeface="Arial" panose="020B0604020202020204" pitchFamily="34" charset="0"/>
              <a:buChar char="•"/>
              <a:defRPr/>
            </a:pPr>
            <a:r>
              <a:rPr kumimoji="0" lang="en-US" sz="1400" b="0" i="0" u="none" strike="noStrike" kern="1200" cap="none" spc="0" normalizeH="0" baseline="0" noProof="0">
                <a:ln>
                  <a:noFill/>
                </a:ln>
                <a:effectLst/>
                <a:uLnTx/>
                <a:uFillTx/>
                <a:latin typeface="Arial" charset="0"/>
                <a:ea typeface="+mn-ea"/>
                <a:cs typeface="Arial" charset="0"/>
              </a:rPr>
              <a:t>Enable resource orchestration by dispatching and sequencing operations to compress the manufacturing lifecycle and provide real-time production performance tracking</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charset="0"/>
                <a:ea typeface="+mn-ea"/>
                <a:cs typeface="Arial" charset="0"/>
              </a:rPr>
              <a:t>Implement top-floor to shop-floor scenarios to achieve rapid return-on-investment through out-of-the-box integration to SAP solutions </a:t>
            </a:r>
          </a:p>
          <a:p>
            <a:pPr marL="285750" indent="-285750" defTabSz="1247672">
              <a:spcBef>
                <a:spcPts val="600"/>
              </a:spcBef>
              <a:spcAft>
                <a:spcPts val="0"/>
              </a:spcAft>
              <a:buClr>
                <a:schemeClr val="accent3"/>
              </a:buClr>
              <a:buSzPct val="100000"/>
              <a:buFont typeface="Arial" panose="020B0604020202020204" pitchFamily="34" charset="0"/>
              <a:buChar char="•"/>
              <a:defRPr/>
            </a:pPr>
            <a:r>
              <a:rPr kumimoji="0" lang="en-US" sz="1400" b="0" i="0" u="none" strike="noStrike" kern="1200" cap="none" spc="0" normalizeH="0" baseline="0" noProof="0">
                <a:ln>
                  <a:noFill/>
                </a:ln>
                <a:effectLst/>
                <a:uLnTx/>
                <a:uFillTx/>
                <a:latin typeface="Arial" charset="0"/>
                <a:ea typeface="+mn-ea"/>
                <a:cs typeface="Arial" charset="0"/>
              </a:rPr>
              <a:t>Utilize intuitive user interfaces (UI) for production operators and transform to paperless production, lowering cost and increasing productivity.</a:t>
            </a:r>
          </a:p>
          <a:p>
            <a:pPr marL="285750" indent="-285750" defTabSz="1247672">
              <a:spcBef>
                <a:spcPts val="600"/>
              </a:spcBef>
              <a:spcAft>
                <a:spcPts val="0"/>
              </a:spcAft>
              <a:buClr>
                <a:schemeClr val="accent3"/>
              </a:buClr>
              <a:buSzPct val="100000"/>
              <a:buFont typeface="Arial" panose="020B0604020202020204" pitchFamily="34" charset="0"/>
              <a:buChar char="•"/>
              <a:defRPr/>
            </a:pPr>
            <a:r>
              <a:rPr kumimoji="0" lang="en-US" sz="1400" b="0" i="0" u="none" strike="noStrike" kern="1200" cap="none" spc="0" normalizeH="0" baseline="0" noProof="0">
                <a:ln>
                  <a:noFill/>
                </a:ln>
                <a:effectLst/>
                <a:uLnTx/>
                <a:uFillTx/>
                <a:latin typeface="Arial" charset="0"/>
                <a:ea typeface="+mn-ea"/>
                <a:cs typeface="Arial" charset="0"/>
              </a:rPr>
              <a:t>React quickly to unexpected events by monitoring the entire manufacturing process to optimize resources and speed execution utilizing built-in intelligence </a:t>
            </a:r>
          </a:p>
          <a:p>
            <a:pPr marL="285750" indent="-285750" defTabSz="1247672">
              <a:spcBef>
                <a:spcPts val="600"/>
              </a:spcBef>
              <a:spcAft>
                <a:spcPts val="0"/>
              </a:spcAft>
              <a:buClr>
                <a:schemeClr val="accent3"/>
              </a:buClr>
              <a:buSzPct val="100000"/>
              <a:buFont typeface="Arial" panose="020B0604020202020204" pitchFamily="34" charset="0"/>
              <a:buChar char="•"/>
              <a:defRPr/>
            </a:pPr>
            <a:r>
              <a:rPr kumimoji="0" lang="en-US" sz="1400" b="0" i="0" u="none" strike="noStrike" kern="1200" cap="none" spc="0" normalizeH="0" baseline="0" noProof="0">
                <a:ln>
                  <a:noFill/>
                </a:ln>
                <a:effectLst/>
                <a:uLnTx/>
                <a:uFillTx/>
                <a:latin typeface="Arial" charset="0"/>
                <a:ea typeface="+mn-ea"/>
                <a:cs typeface="Arial" charset="0"/>
              </a:rPr>
              <a:t>Collaborative integration to allow you to respond</a:t>
            </a:r>
            <a:r>
              <a:rPr lang="en-US" sz="1400">
                <a:latin typeface="Arial" charset="0"/>
                <a:cs typeface="Arial" charset="0"/>
              </a:rPr>
              <a:t> quickly to unexpected events</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endParaRPr kumimoji="0" lang="en-US" sz="1400" b="0" i="0" u="none" strike="noStrike" kern="1200" cap="none" spc="0" normalizeH="0" baseline="0" noProof="0">
              <a:ln>
                <a:noFill/>
              </a:ln>
              <a:effectLst/>
              <a:uLnTx/>
              <a:uFillTx/>
              <a:latin typeface="Arial" charset="0"/>
              <a:ea typeface="+mn-ea"/>
              <a:cs typeface="Arial" charset="0"/>
            </a:endParaRPr>
          </a:p>
        </p:txBody>
      </p:sp>
    </p:spTree>
    <p:extLst>
      <p:ext uri="{BB962C8B-B14F-4D97-AF65-F5344CB8AC3E}">
        <p14:creationId xmlns:p14="http://schemas.microsoft.com/office/powerpoint/2010/main" val="393510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BC863F-F15E-B43F-A97F-6574C560027C}"/>
              </a:ext>
            </a:extLst>
          </p:cNvPr>
          <p:cNvSpPr>
            <a:spLocks noGrp="1"/>
          </p:cNvSpPr>
          <p:nvPr>
            <p:ph type="body" sz="quarter" idx="10"/>
          </p:nvPr>
        </p:nvSpPr>
        <p:spPr>
          <a:xfrm>
            <a:off x="822960" y="504000"/>
            <a:ext cx="5735980" cy="987963"/>
          </a:xfrm>
        </p:spPr>
        <p:txBody>
          <a:bodyPr/>
          <a:lstStyle/>
          <a:p>
            <a:pPr lvl="1"/>
            <a:r>
              <a:rPr lang="en-US"/>
              <a:t>Analyze…SAP Manufacturing Integration and Intelligence</a:t>
            </a:r>
          </a:p>
          <a:p>
            <a:r>
              <a:rPr lang="en-US"/>
              <a:t>Standardize Performance Across Operations</a:t>
            </a:r>
          </a:p>
        </p:txBody>
      </p:sp>
      <p:sp>
        <p:nvSpPr>
          <p:cNvPr id="3" name="Picture Placeholder 2">
            <a:extLst>
              <a:ext uri="{FF2B5EF4-FFF2-40B4-BE49-F238E27FC236}">
                <a16:creationId xmlns:a16="http://schemas.microsoft.com/office/drawing/2014/main" id="{0894BEAB-2F96-41B6-813F-855AC3074210}"/>
              </a:ext>
            </a:extLst>
          </p:cNvPr>
          <p:cNvSpPr>
            <a:spLocks noGrp="1"/>
          </p:cNvSpPr>
          <p:nvPr>
            <p:ph type="pic" sz="quarter" idx="11"/>
          </p:nvPr>
        </p:nvSpPr>
        <p:spPr/>
      </p:sp>
      <p:sp>
        <p:nvSpPr>
          <p:cNvPr id="15" name="Picture Placeholder 14">
            <a:extLst>
              <a:ext uri="{FF2B5EF4-FFF2-40B4-BE49-F238E27FC236}">
                <a16:creationId xmlns:a16="http://schemas.microsoft.com/office/drawing/2014/main" id="{666F26B6-C8BA-4F5F-962C-41BE51501438}"/>
              </a:ext>
            </a:extLst>
          </p:cNvPr>
          <p:cNvSpPr>
            <a:spLocks noGrp="1"/>
          </p:cNvSpPr>
          <p:nvPr>
            <p:ph type="pic" sz="quarter" idx="12"/>
          </p:nvPr>
        </p:nvSpPr>
        <p:spPr/>
      </p:sp>
      <p:sp>
        <p:nvSpPr>
          <p:cNvPr id="9" name="Text Placeholder 8">
            <a:extLst>
              <a:ext uri="{FF2B5EF4-FFF2-40B4-BE49-F238E27FC236}">
                <a16:creationId xmlns:a16="http://schemas.microsoft.com/office/drawing/2014/main" id="{7C422A1C-86FA-4E05-BB68-43024376F730}"/>
              </a:ext>
            </a:extLst>
          </p:cNvPr>
          <p:cNvSpPr txBox="1">
            <a:spLocks noGrp="1"/>
          </p:cNvSpPr>
          <p:nvPr>
            <p:ph type="body" sz="quarter" idx="13"/>
          </p:nvPr>
        </p:nvSpPr>
        <p:spPr>
          <a:xfrm>
            <a:off x="822960" y="1758819"/>
            <a:ext cx="5452580" cy="4770537"/>
          </a:xfrm>
          <a:prstGeom prst="rect">
            <a:avLst/>
          </a:prstGeom>
          <a:noFill/>
        </p:spPr>
        <p:txBody>
          <a:bodyPr wrap="square" lIns="0" tIns="0" rIns="0" bIns="0" rtlCol="0">
            <a:spAutoFit/>
          </a:bodyPr>
          <a:lstStyle/>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b="0" i="0" u="none" strike="noStrike" kern="1200" cap="none" spc="0" normalizeH="0" baseline="0" noProof="0">
                <a:ln>
                  <a:noFill/>
                </a:ln>
                <a:effectLst/>
                <a:uLnTx/>
                <a:uFillTx/>
                <a:latin typeface="Arial" charset="0"/>
                <a:ea typeface="+mn-ea"/>
                <a:cs typeface="Arial" charset="0"/>
              </a:rPr>
              <a:t>Adaption to any manufacturing process and global visibility and analytics for key performance indicators across a single plant or global operations</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b="0" i="0" u="none" strike="noStrike" kern="1200" cap="none" spc="0" normalizeH="0" baseline="0" noProof="0">
                <a:ln>
                  <a:noFill/>
                </a:ln>
                <a:effectLst/>
                <a:uLnTx/>
                <a:uFillTx/>
                <a:latin typeface="Arial" charset="0"/>
                <a:ea typeface="+mn-ea"/>
                <a:cs typeface="Arial" charset="0"/>
              </a:rPr>
              <a:t>Full integration to combine business and operations data from S/4 (and ECC) to track and manage loss analysis in order to focus in on where the biggest efficiency losses are occurring, identifying their root cause and the correcting them</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r>
              <a:rPr kumimoji="0" lang="en-US" b="0" i="0" u="none" strike="noStrike" kern="1200" cap="none" spc="0" normalizeH="0" baseline="0" noProof="0">
                <a:ln>
                  <a:noFill/>
                </a:ln>
                <a:effectLst/>
                <a:uLnTx/>
                <a:uFillTx/>
                <a:latin typeface="Arial" charset="0"/>
                <a:ea typeface="+mn-ea"/>
                <a:cs typeface="Arial" charset="0"/>
              </a:rPr>
              <a:t>Manage and view harmonized data acquired from disparate sources for better visibility into your plant operations and standardization of the definition of production</a:t>
            </a:r>
          </a:p>
          <a:p>
            <a:pPr marL="285750" indent="-285750" defTabSz="1247672">
              <a:spcBef>
                <a:spcPts val="600"/>
              </a:spcBef>
              <a:spcAft>
                <a:spcPts val="0"/>
              </a:spcAft>
              <a:buClr>
                <a:schemeClr val="accent3"/>
              </a:buClr>
              <a:buSzPct val="100000"/>
              <a:buFont typeface="Arial" panose="020B0604020202020204" pitchFamily="34" charset="0"/>
              <a:buChar char="•"/>
              <a:defRPr/>
            </a:pPr>
            <a:r>
              <a:rPr lang="en-US" sz="1400">
                <a:solidFill>
                  <a:srgbClr val="000000"/>
                </a:solidFill>
                <a:latin typeface="Arial" charset="0"/>
                <a:ea typeface="Arial" charset="0"/>
                <a:cs typeface="Arial" charset="0"/>
              </a:rPr>
              <a:t>Standard logic is quickly and easily extended to fit local production processes and systems in order to assimilate their data into the analysis and ensure consistency in their operation without being disruptive to the existing systems &amp; processes</a:t>
            </a:r>
          </a:p>
          <a:p>
            <a:pPr marL="285750" indent="-285750" defTabSz="1247672">
              <a:spcBef>
                <a:spcPts val="600"/>
              </a:spcBef>
              <a:spcAft>
                <a:spcPts val="0"/>
              </a:spcAft>
              <a:buClr>
                <a:schemeClr val="accent3"/>
              </a:buClr>
              <a:buSzPct val="100000"/>
              <a:buFont typeface="Arial" panose="020B0604020202020204" pitchFamily="34" charset="0"/>
              <a:buChar char="•"/>
              <a:defRPr/>
            </a:pPr>
            <a:r>
              <a:rPr lang="en-US">
                <a:solidFill>
                  <a:srgbClr val="000000"/>
                </a:solidFill>
                <a:latin typeface="Arial" charset="0"/>
                <a:ea typeface="Arial" charset="0"/>
                <a:cs typeface="Arial" charset="0"/>
              </a:rPr>
              <a:t>Ma</a:t>
            </a:r>
            <a:r>
              <a:rPr lang="en-US" sz="1400">
                <a:solidFill>
                  <a:srgbClr val="000000"/>
                </a:solidFill>
                <a:latin typeface="Arial" charset="0"/>
                <a:ea typeface="Arial" charset="0"/>
                <a:cs typeface="Arial" charset="0"/>
              </a:rPr>
              <a:t>nufacturing Performance Management centered around a common definition of OEE &amp; Energy Management to lower improve efficiency, lower operational costs, and drive investments to the areas in the plants that need it most</a:t>
            </a:r>
          </a:p>
          <a:p>
            <a:pPr marL="285750" marR="0" lvl="0" indent="-285750" algn="l" defTabSz="1247672" rtl="0" eaLnBrk="1" fontAlgn="auto" latinLnBrk="0" hangingPunct="1">
              <a:lnSpc>
                <a:spcPct val="100000"/>
              </a:lnSpc>
              <a:spcBef>
                <a:spcPts val="600"/>
              </a:spcBef>
              <a:spcAft>
                <a:spcPts val="0"/>
              </a:spcAft>
              <a:buClr>
                <a:schemeClr val="accent3"/>
              </a:buClr>
              <a:buSzPct val="100000"/>
              <a:buFont typeface="Arial" panose="020B0604020202020204" pitchFamily="34" charset="0"/>
              <a:buChar char="•"/>
              <a:tabLst/>
              <a:defRPr/>
            </a:pPr>
            <a:endParaRPr kumimoji="0" lang="en-US" b="0" i="0" u="none" strike="noStrike" kern="1200" cap="none" spc="0" normalizeH="0" baseline="0" noProof="0">
              <a:ln>
                <a:noFill/>
              </a:ln>
              <a:effectLst/>
              <a:uLnTx/>
              <a:uFillTx/>
              <a:latin typeface="Arial" charset="0"/>
              <a:ea typeface="+mn-ea"/>
              <a:cs typeface="Arial" charset="0"/>
            </a:endParaRPr>
          </a:p>
          <a:p>
            <a:pPr marL="0" marR="0" lvl="0" indent="0" algn="l" defTabSz="1247672" rtl="0" eaLnBrk="1" fontAlgn="auto" latinLnBrk="0" hangingPunct="1">
              <a:lnSpc>
                <a:spcPct val="100000"/>
              </a:lnSpc>
              <a:spcBef>
                <a:spcPts val="600"/>
              </a:spcBef>
              <a:spcAft>
                <a:spcPts val="0"/>
              </a:spcAft>
              <a:buClr>
                <a:srgbClr val="F0AB00"/>
              </a:buClr>
              <a:buSzPct val="100000"/>
              <a:buFontTx/>
              <a:buNone/>
              <a:tabLst/>
              <a:defRPr/>
            </a:pPr>
            <a:endParaRPr kumimoji="0" lang="en-US" b="0" i="0" u="none" strike="noStrike" kern="1200" cap="none" spc="0" normalizeH="0" baseline="0" noProof="0">
              <a:ln>
                <a:noFill/>
              </a:ln>
              <a:effectLst/>
              <a:uLnTx/>
              <a:uFillTx/>
              <a:latin typeface="Arial" charset="0"/>
              <a:ea typeface="+mn-ea"/>
              <a:cs typeface="Arial" charset="0"/>
            </a:endParaRPr>
          </a:p>
        </p:txBody>
      </p:sp>
    </p:spTree>
    <p:extLst>
      <p:ext uri="{BB962C8B-B14F-4D97-AF65-F5344CB8AC3E}">
        <p14:creationId xmlns:p14="http://schemas.microsoft.com/office/powerpoint/2010/main" val="374319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13D2-3691-814A-A43C-419D856F421D}"/>
              </a:ext>
            </a:extLst>
          </p:cNvPr>
          <p:cNvSpPr>
            <a:spLocks noGrp="1"/>
          </p:cNvSpPr>
          <p:nvPr>
            <p:ph type="ctrTitle"/>
          </p:nvPr>
        </p:nvSpPr>
        <p:spPr/>
        <p:txBody>
          <a:bodyPr/>
          <a:lstStyle/>
          <a:p>
            <a:r>
              <a:rPr lang="en-US"/>
              <a:t>Appendix</a:t>
            </a:r>
          </a:p>
        </p:txBody>
      </p:sp>
    </p:spTree>
    <p:extLst>
      <p:ext uri="{BB962C8B-B14F-4D97-AF65-F5344CB8AC3E}">
        <p14:creationId xmlns:p14="http://schemas.microsoft.com/office/powerpoint/2010/main" val="122898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33E8130-E2B4-0EC8-1C07-16F6A4DACED8}"/>
              </a:ext>
            </a:extLst>
          </p:cNvPr>
          <p:cNvSpPr txBox="1"/>
          <p:nvPr/>
        </p:nvSpPr>
        <p:spPr>
          <a:xfrm>
            <a:off x="1266518" y="1644241"/>
            <a:ext cx="3432483" cy="2492990"/>
          </a:xfrm>
          <a:prstGeom prst="rect">
            <a:avLst/>
          </a:prstGeom>
          <a:noFill/>
        </p:spPr>
        <p:txBody>
          <a:bodyPr wrap="square" lIns="0" tIns="0" rIns="0" bIns="0" rtlCol="0">
            <a:spAutoFit/>
          </a:bodyPr>
          <a:lstStyle/>
          <a:p>
            <a:pPr marL="0" marR="0" lvl="0" indent="0" algn="l" defTabSz="1088776" rtl="0" eaLnBrk="1" fontAlgn="auto" latinLnBrk="0" hangingPunct="1">
              <a:lnSpc>
                <a:spcPct val="9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8FD3"/>
                </a:solidFill>
                <a:effectLst/>
                <a:uLnTx/>
                <a:uFillTx/>
                <a:latin typeface="Arial" panose="020B0604020202020204" pitchFamily="34" charset="0"/>
                <a:ea typeface="Calibri" panose="020F0502020204030204" pitchFamily="34" charset="0"/>
                <a:cs typeface="Times New Roman" panose="02020603050405020304" pitchFamily="18" charset="0"/>
              </a:rPr>
              <a:t>Reactive responses won’t fix foundational problems.</a:t>
            </a:r>
            <a:endParaRPr kumimoji="0" lang="en-US" sz="3600" b="1" i="0" u="none" strike="noStrike" kern="0" cap="none" spc="0" normalizeH="0" baseline="0" noProof="0">
              <a:ln>
                <a:noFill/>
              </a:ln>
              <a:solidFill>
                <a:srgbClr val="008FD3"/>
              </a:solidFill>
              <a:effectLst/>
              <a:uLnTx/>
              <a:uFillTx/>
              <a:latin typeface="Arial"/>
              <a:ea typeface="Arial Unicode MS" pitchFamily="34" charset="-128"/>
              <a:cs typeface="Arial Unicode MS" pitchFamily="34" charset="-128"/>
            </a:endParaRPr>
          </a:p>
        </p:txBody>
      </p:sp>
      <p:sp>
        <p:nvSpPr>
          <p:cNvPr id="10" name="TextBox 9">
            <a:extLst>
              <a:ext uri="{FF2B5EF4-FFF2-40B4-BE49-F238E27FC236}">
                <a16:creationId xmlns:a16="http://schemas.microsoft.com/office/drawing/2014/main" id="{7E01F758-9A75-DB26-81D2-BBADECD01449}"/>
              </a:ext>
            </a:extLst>
          </p:cNvPr>
          <p:cNvSpPr txBox="1"/>
          <p:nvPr/>
        </p:nvSpPr>
        <p:spPr>
          <a:xfrm>
            <a:off x="5303318" y="1633369"/>
            <a:ext cx="4643919" cy="677108"/>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Narrowly focused improvements amplify silos and disconnections.</a:t>
            </a:r>
          </a:p>
        </p:txBody>
      </p:sp>
      <p:sp>
        <p:nvSpPr>
          <p:cNvPr id="14" name="TextBox 13">
            <a:extLst>
              <a:ext uri="{FF2B5EF4-FFF2-40B4-BE49-F238E27FC236}">
                <a16:creationId xmlns:a16="http://schemas.microsoft.com/office/drawing/2014/main" id="{CD33ECE0-9253-1EAF-2FD0-9ACBC37B922B}"/>
              </a:ext>
            </a:extLst>
          </p:cNvPr>
          <p:cNvSpPr txBox="1"/>
          <p:nvPr/>
        </p:nvSpPr>
        <p:spPr>
          <a:xfrm>
            <a:off x="5303318" y="2717977"/>
            <a:ext cx="4068565" cy="677108"/>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Historically focused data constricts decision making.</a:t>
            </a:r>
            <a:endParaRPr kumimoji="0" lang="en-US" sz="22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cxnSp>
        <p:nvCxnSpPr>
          <p:cNvPr id="15" name="Straight Connector 14">
            <a:extLst>
              <a:ext uri="{FF2B5EF4-FFF2-40B4-BE49-F238E27FC236}">
                <a16:creationId xmlns:a16="http://schemas.microsoft.com/office/drawing/2014/main" id="{5A7D56A1-2E89-669C-7854-81C9AA601DF7}"/>
              </a:ext>
            </a:extLst>
          </p:cNvPr>
          <p:cNvCxnSpPr>
            <a:cxnSpLocks/>
          </p:cNvCxnSpPr>
          <p:nvPr/>
        </p:nvCxnSpPr>
        <p:spPr>
          <a:xfrm>
            <a:off x="5303318" y="2514227"/>
            <a:ext cx="4458984" cy="0"/>
          </a:xfrm>
          <a:prstGeom prst="line">
            <a:avLst/>
          </a:prstGeom>
          <a:ln w="12700">
            <a:solidFill>
              <a:schemeClr val="tx1">
                <a:alpha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76631E5-BC20-46BF-780F-0376B50DF71E}"/>
              </a:ext>
            </a:extLst>
          </p:cNvPr>
          <p:cNvSpPr txBox="1"/>
          <p:nvPr/>
        </p:nvSpPr>
        <p:spPr>
          <a:xfrm>
            <a:off x="5303318" y="3802586"/>
            <a:ext cx="4284323" cy="677108"/>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Internally focused strategies overlook critical collaboration. </a:t>
            </a:r>
            <a:endParaRPr kumimoji="0" lang="en-US" sz="22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cxnSp>
        <p:nvCxnSpPr>
          <p:cNvPr id="17" name="Straight Connector 16">
            <a:extLst>
              <a:ext uri="{FF2B5EF4-FFF2-40B4-BE49-F238E27FC236}">
                <a16:creationId xmlns:a16="http://schemas.microsoft.com/office/drawing/2014/main" id="{E2CFBFF9-7EDF-1995-8DBF-EE5B7319C1EF}"/>
              </a:ext>
            </a:extLst>
          </p:cNvPr>
          <p:cNvCxnSpPr>
            <a:cxnSpLocks/>
          </p:cNvCxnSpPr>
          <p:nvPr/>
        </p:nvCxnSpPr>
        <p:spPr>
          <a:xfrm>
            <a:off x="5303318" y="3598835"/>
            <a:ext cx="4458984" cy="0"/>
          </a:xfrm>
          <a:prstGeom prst="line">
            <a:avLst/>
          </a:prstGeom>
          <a:ln w="12700">
            <a:solidFill>
              <a:schemeClr val="tx1">
                <a:alpha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44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22" presetClass="entr" presetSubtype="8"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10" presetClass="entr" presetSubtype="0" fill="hold" grpId="0" nodeType="afterEffect">
                                  <p:stCondLst>
                                    <p:cond delay="10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56CD49-0D5F-F112-AB2F-C062021992EA}"/>
              </a:ext>
            </a:extLst>
          </p:cNvPr>
          <p:cNvSpPr txBox="1"/>
          <p:nvPr/>
        </p:nvSpPr>
        <p:spPr>
          <a:xfrm>
            <a:off x="937121" y="1617719"/>
            <a:ext cx="3541362" cy="2492990"/>
          </a:xfrm>
          <a:prstGeom prst="rect">
            <a:avLst/>
          </a:prstGeom>
          <a:noFill/>
        </p:spPr>
        <p:txBody>
          <a:bodyPr wrap="square" lIns="0" tIns="0" rIns="0" bIns="0" rtlCol="0">
            <a:spAutoFit/>
          </a:bodyPr>
          <a:lstStyle/>
          <a:p>
            <a:pPr marL="0" marR="0" lvl="0" indent="0" algn="l" defTabSz="1088776" rtl="0" eaLnBrk="1" fontAlgn="base" latinLnBrk="0" hangingPunct="1">
              <a:lnSpc>
                <a:spcPct val="90000"/>
              </a:lnSpc>
              <a:spcBef>
                <a:spcPct val="50000"/>
              </a:spcBef>
              <a:spcAft>
                <a:spcPct val="0"/>
              </a:spcAft>
              <a:buClr>
                <a:srgbClr val="F0AB00"/>
              </a:buClr>
              <a:buSzPct val="80000"/>
              <a:buFontTx/>
              <a:buNone/>
              <a:tabLst/>
              <a:defRPr/>
            </a:pPr>
            <a:r>
              <a:rPr kumimoji="0" lang="en-US" sz="3600" b="1" i="0" u="none" strike="noStrike" kern="1200" cap="none" spc="0" normalizeH="0" baseline="0" noProof="0">
                <a:ln>
                  <a:noFill/>
                </a:ln>
                <a:solidFill>
                  <a:srgbClr val="008FD3"/>
                </a:solidFill>
                <a:effectLst/>
                <a:uLnTx/>
                <a:uFillTx/>
                <a:latin typeface="Arial" panose="020B0604020202020204" pitchFamily="34" charset="0"/>
                <a:ea typeface="Calibri" panose="020F0502020204030204" pitchFamily="34" charset="0"/>
                <a:cs typeface="Times New Roman" panose="02020603050405020304" pitchFamily="18" charset="0"/>
              </a:rPr>
              <a:t>A risk-resilient supply chain demands a different approach: </a:t>
            </a:r>
          </a:p>
        </p:txBody>
      </p:sp>
      <p:sp>
        <p:nvSpPr>
          <p:cNvPr id="9" name="!!connect every process">
            <a:extLst>
              <a:ext uri="{FF2B5EF4-FFF2-40B4-BE49-F238E27FC236}">
                <a16:creationId xmlns:a16="http://schemas.microsoft.com/office/drawing/2014/main" id="{A190F9B9-F309-6773-6BEC-BBD96992CE9B}"/>
              </a:ext>
            </a:extLst>
          </p:cNvPr>
          <p:cNvSpPr txBox="1"/>
          <p:nvPr/>
        </p:nvSpPr>
        <p:spPr>
          <a:xfrm>
            <a:off x="5278934" y="1659471"/>
            <a:ext cx="4706637" cy="373949"/>
          </a:xfrm>
          <a:prstGeom prst="rect">
            <a:avLst/>
          </a:prstGeom>
          <a:noFill/>
        </p:spPr>
        <p:txBody>
          <a:bodyPr wrap="square" lIns="0" tIns="0" rIns="0" bIns="0" rtlCol="0">
            <a:spAutoFit/>
          </a:bodyPr>
          <a:lstStyle/>
          <a:p>
            <a:pPr marL="0" marR="0" lvl="0" indent="0" algn="l" defTabSz="1088776" rtl="0" eaLnBrk="1" fontAlgn="base" latinLnBrk="0" hangingPunct="1">
              <a:lnSpc>
                <a:spcPct val="90000"/>
              </a:lnSpc>
              <a:spcBef>
                <a:spcPts val="0"/>
              </a:spcBef>
              <a:spcAft>
                <a:spcPct val="0"/>
              </a:spcAft>
              <a:buClr>
                <a:srgbClr val="F0AB00"/>
              </a:buClr>
              <a:buSzPct val="80000"/>
              <a:buFontTx/>
              <a:buNone/>
              <a:tabLst/>
              <a:defRPr/>
            </a:pPr>
            <a:r>
              <a:rPr kumimoji="0" lang="en-US" sz="2700" b="1" i="0" u="none" strike="noStrike" kern="1200" cap="none" spc="0" normalizeH="0" baseline="0" noProof="0">
                <a:ln>
                  <a:noFill/>
                </a:ln>
                <a:solidFill>
                  <a:srgbClr val="008FD3"/>
                </a:solidFill>
                <a:effectLst/>
                <a:uLnTx/>
                <a:uFillTx/>
                <a:latin typeface="Arial" panose="020B0604020202020204" pitchFamily="34" charset="0"/>
                <a:ea typeface="Calibri" panose="020F0502020204030204" pitchFamily="34" charset="0"/>
                <a:cs typeface="Times New Roman" panose="02020603050405020304" pitchFamily="18" charset="0"/>
              </a:rPr>
              <a:t>Connect every process</a:t>
            </a:r>
            <a:endParaRPr kumimoji="0" lang="en-US" sz="2700" b="1" i="0" u="none" strike="noStrike" kern="0" cap="none" spc="0" normalizeH="0" baseline="0" noProof="0">
              <a:ln>
                <a:noFill/>
              </a:ln>
              <a:solidFill>
                <a:srgbClr val="008FD3"/>
              </a:solidFill>
              <a:effectLst/>
              <a:uLnTx/>
              <a:uFillTx/>
              <a:latin typeface="Arial"/>
              <a:ea typeface="Arial Unicode MS" pitchFamily="34" charset="-128"/>
              <a:cs typeface="Arial Unicode MS" pitchFamily="34" charset="-128"/>
            </a:endParaRPr>
          </a:p>
        </p:txBody>
      </p:sp>
      <p:sp>
        <p:nvSpPr>
          <p:cNvPr id="10" name="!!contexualize every decision">
            <a:extLst>
              <a:ext uri="{FF2B5EF4-FFF2-40B4-BE49-F238E27FC236}">
                <a16:creationId xmlns:a16="http://schemas.microsoft.com/office/drawing/2014/main" id="{B6525754-901E-B900-7F5D-CDFF9FCE918E}"/>
              </a:ext>
            </a:extLst>
          </p:cNvPr>
          <p:cNvSpPr txBox="1"/>
          <p:nvPr/>
        </p:nvSpPr>
        <p:spPr>
          <a:xfrm>
            <a:off x="5278934" y="2864214"/>
            <a:ext cx="5645314" cy="373949"/>
          </a:xfrm>
          <a:prstGeom prst="rect">
            <a:avLst/>
          </a:prstGeom>
          <a:noFill/>
        </p:spPr>
        <p:txBody>
          <a:bodyPr wrap="square" lIns="0" tIns="0" rIns="0" bIns="0" rtlCol="0">
            <a:spAutoFit/>
          </a:bodyPr>
          <a:lstStyle/>
          <a:p>
            <a:pPr marL="0" marR="0" lvl="0" indent="0" algn="l" defTabSz="1088776" rtl="0" eaLnBrk="1" fontAlgn="base" latinLnBrk="0" hangingPunct="1">
              <a:lnSpc>
                <a:spcPct val="90000"/>
              </a:lnSpc>
              <a:spcBef>
                <a:spcPts val="0"/>
              </a:spcBef>
              <a:spcAft>
                <a:spcPct val="0"/>
              </a:spcAft>
              <a:buClr>
                <a:srgbClr val="F0AB00"/>
              </a:buClr>
              <a:buSzPct val="80000"/>
              <a:buFontTx/>
              <a:buNone/>
              <a:tabLst/>
              <a:defRPr/>
            </a:pPr>
            <a:r>
              <a:rPr kumimoji="0" lang="en-US" sz="2700" b="1" i="0" u="none" strike="noStrike" kern="1200" cap="none" spc="0" normalizeH="0" baseline="0" noProof="0">
                <a:ln>
                  <a:noFill/>
                </a:ln>
                <a:solidFill>
                  <a:srgbClr val="008FD3"/>
                </a:solidFill>
                <a:effectLst/>
                <a:uLnTx/>
                <a:uFillTx/>
                <a:latin typeface="Arial" panose="020B0604020202020204" pitchFamily="34" charset="0"/>
                <a:ea typeface="Calibri" panose="020F0502020204030204" pitchFamily="34" charset="0"/>
                <a:cs typeface="Times New Roman" panose="02020603050405020304" pitchFamily="18" charset="0"/>
              </a:rPr>
              <a:t>Contextualize every decision</a:t>
            </a:r>
            <a:endParaRPr kumimoji="0" lang="en-US" sz="2700" b="1" i="0" u="none" strike="noStrike" kern="0" cap="none" spc="0" normalizeH="0" baseline="0" noProof="0">
              <a:ln>
                <a:noFill/>
              </a:ln>
              <a:solidFill>
                <a:srgbClr val="008FD3"/>
              </a:solidFill>
              <a:effectLst/>
              <a:uLnTx/>
              <a:uFillTx/>
              <a:latin typeface="Arial"/>
              <a:ea typeface="Arial Unicode MS" pitchFamily="34" charset="-128"/>
              <a:cs typeface="Arial Unicode MS" pitchFamily="34" charset="-128"/>
            </a:endParaRPr>
          </a:p>
        </p:txBody>
      </p:sp>
      <p:sp>
        <p:nvSpPr>
          <p:cNvPr id="14" name="!!collaborate with ecosystem">
            <a:extLst>
              <a:ext uri="{FF2B5EF4-FFF2-40B4-BE49-F238E27FC236}">
                <a16:creationId xmlns:a16="http://schemas.microsoft.com/office/drawing/2014/main" id="{664A79E0-9D53-AAA5-9FDE-7B6BFAB084DE}"/>
              </a:ext>
            </a:extLst>
          </p:cNvPr>
          <p:cNvSpPr txBox="1"/>
          <p:nvPr/>
        </p:nvSpPr>
        <p:spPr>
          <a:xfrm>
            <a:off x="5278935" y="4292274"/>
            <a:ext cx="5823337" cy="373949"/>
          </a:xfrm>
          <a:prstGeom prst="rect">
            <a:avLst/>
          </a:prstGeom>
          <a:noFill/>
        </p:spPr>
        <p:txBody>
          <a:bodyPr wrap="square" lIns="0" tIns="0" rIns="0" bIns="0" rtlCol="0">
            <a:spAutoFit/>
          </a:bodyPr>
          <a:lstStyle/>
          <a:p>
            <a:pPr marL="0" marR="0" lvl="0" indent="0" algn="l" defTabSz="1088776" rtl="0" eaLnBrk="1" fontAlgn="base" latinLnBrk="0" hangingPunct="1">
              <a:lnSpc>
                <a:spcPct val="90000"/>
              </a:lnSpc>
              <a:spcBef>
                <a:spcPts val="0"/>
              </a:spcBef>
              <a:spcAft>
                <a:spcPct val="0"/>
              </a:spcAft>
              <a:buClr>
                <a:srgbClr val="F0AB00"/>
              </a:buClr>
              <a:buSzPct val="80000"/>
              <a:buFontTx/>
              <a:buNone/>
              <a:tabLst/>
              <a:defRPr/>
            </a:pPr>
            <a:r>
              <a:rPr kumimoji="0" lang="en-US" sz="2700" b="1" i="0" u="none" strike="noStrike" kern="1200" cap="none" spc="0" normalizeH="0" baseline="0" noProof="0">
                <a:ln>
                  <a:noFill/>
                </a:ln>
                <a:solidFill>
                  <a:srgbClr val="008FD3"/>
                </a:solidFill>
                <a:effectLst/>
                <a:uLnTx/>
                <a:uFillTx/>
                <a:latin typeface="Arial" panose="020B0604020202020204" pitchFamily="34" charset="0"/>
                <a:ea typeface="Calibri" panose="020F0502020204030204" pitchFamily="34" charset="0"/>
                <a:cs typeface="Times New Roman" panose="02020603050405020304" pitchFamily="18" charset="0"/>
              </a:rPr>
              <a:t>Collaborate with your ecosystem</a:t>
            </a:r>
            <a:endParaRPr kumimoji="0" lang="en-US" sz="2700" b="1" i="0" u="none" strike="noStrike" kern="0" cap="none" spc="0" normalizeH="0" baseline="0" noProof="0">
              <a:ln>
                <a:noFill/>
              </a:ln>
              <a:solidFill>
                <a:srgbClr val="008FD3"/>
              </a:solidFill>
              <a:effectLst/>
              <a:uLnTx/>
              <a:uFillTx/>
              <a:latin typeface="Arial"/>
              <a:ea typeface="Arial Unicode MS" pitchFamily="34" charset="-128"/>
              <a:cs typeface="Arial Unicode MS" pitchFamily="34" charset="-128"/>
            </a:endParaRPr>
          </a:p>
        </p:txBody>
      </p:sp>
      <p:sp>
        <p:nvSpPr>
          <p:cNvPr id="15" name="TextBox 14">
            <a:extLst>
              <a:ext uri="{FF2B5EF4-FFF2-40B4-BE49-F238E27FC236}">
                <a16:creationId xmlns:a16="http://schemas.microsoft.com/office/drawing/2014/main" id="{00C936CC-6396-EB28-A27C-5A41C764E09B}"/>
              </a:ext>
            </a:extLst>
          </p:cNvPr>
          <p:cNvSpPr txBox="1"/>
          <p:nvPr/>
        </p:nvSpPr>
        <p:spPr>
          <a:xfrm>
            <a:off x="5278934" y="2049000"/>
            <a:ext cx="6049733" cy="323165"/>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2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within your supply chain and across your business.</a:t>
            </a:r>
            <a:endParaRPr kumimoji="0" lang="en-US" sz="21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16" name="TextBox 15">
            <a:extLst>
              <a:ext uri="{FF2B5EF4-FFF2-40B4-BE49-F238E27FC236}">
                <a16:creationId xmlns:a16="http://schemas.microsoft.com/office/drawing/2014/main" id="{8B56364B-61A5-7D0D-3955-F08A7922F4B8}"/>
              </a:ext>
            </a:extLst>
          </p:cNvPr>
          <p:cNvSpPr txBox="1"/>
          <p:nvPr/>
        </p:nvSpPr>
        <p:spPr>
          <a:xfrm>
            <a:off x="5278934" y="3245953"/>
            <a:ext cx="5360149" cy="646331"/>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2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linking real-time operational and business data together throughout the work process.</a:t>
            </a:r>
            <a:endParaRPr kumimoji="0" lang="en-US" sz="21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17" name="TextBox 16">
            <a:extLst>
              <a:ext uri="{FF2B5EF4-FFF2-40B4-BE49-F238E27FC236}">
                <a16:creationId xmlns:a16="http://schemas.microsoft.com/office/drawing/2014/main" id="{E086A32A-8E22-3BB6-3592-C96128DAFDFB}"/>
              </a:ext>
            </a:extLst>
          </p:cNvPr>
          <p:cNvSpPr txBox="1"/>
          <p:nvPr/>
        </p:nvSpPr>
        <p:spPr>
          <a:xfrm>
            <a:off x="5278934" y="4666223"/>
            <a:ext cx="6049733" cy="323165"/>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21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creating digital connections with all your partners.</a:t>
            </a:r>
            <a:endParaRPr kumimoji="0" lang="en-US" sz="21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3" name="!!circle 1">
            <a:extLst>
              <a:ext uri="{FF2B5EF4-FFF2-40B4-BE49-F238E27FC236}">
                <a16:creationId xmlns:a16="http://schemas.microsoft.com/office/drawing/2014/main" id="{E1ACC6D1-0FE0-8FC4-B65C-4F99870BE0E7}"/>
              </a:ext>
            </a:extLst>
          </p:cNvPr>
          <p:cNvSpPr/>
          <p:nvPr/>
        </p:nvSpPr>
        <p:spPr bwMode="gray">
          <a:xfrm>
            <a:off x="4572649" y="1659471"/>
            <a:ext cx="578768" cy="578768"/>
          </a:xfrm>
          <a:prstGeom prst="ellipse">
            <a:avLst/>
          </a:prstGeom>
          <a:solidFill>
            <a:srgbClr val="0FAAFF">
              <a:alpha val="0"/>
            </a:srgbClr>
          </a:solidFill>
          <a:ln w="19050" algn="ctr">
            <a:solidFill>
              <a:srgbClr val="0FAAFF"/>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22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1</a:t>
            </a:r>
          </a:p>
        </p:txBody>
      </p:sp>
      <p:sp>
        <p:nvSpPr>
          <p:cNvPr id="18" name="!!circle 2">
            <a:extLst>
              <a:ext uri="{FF2B5EF4-FFF2-40B4-BE49-F238E27FC236}">
                <a16:creationId xmlns:a16="http://schemas.microsoft.com/office/drawing/2014/main" id="{419DDFF3-8E6D-87C4-D1DA-EE370709DB43}"/>
              </a:ext>
            </a:extLst>
          </p:cNvPr>
          <p:cNvSpPr/>
          <p:nvPr/>
        </p:nvSpPr>
        <p:spPr bwMode="gray">
          <a:xfrm>
            <a:off x="4572649" y="2864214"/>
            <a:ext cx="578768" cy="578768"/>
          </a:xfrm>
          <a:prstGeom prst="ellipse">
            <a:avLst/>
          </a:prstGeom>
          <a:solidFill>
            <a:srgbClr val="0FAAFF">
              <a:alpha val="0"/>
            </a:srgbClr>
          </a:solidFill>
          <a:ln w="19050" algn="ctr">
            <a:solidFill>
              <a:srgbClr val="0FAAFF"/>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22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2</a:t>
            </a:r>
          </a:p>
        </p:txBody>
      </p:sp>
      <p:sp>
        <p:nvSpPr>
          <p:cNvPr id="20" name="!!circle3">
            <a:extLst>
              <a:ext uri="{FF2B5EF4-FFF2-40B4-BE49-F238E27FC236}">
                <a16:creationId xmlns:a16="http://schemas.microsoft.com/office/drawing/2014/main" id="{E1D8F417-E998-0A1A-A93A-F910FCA96424}"/>
              </a:ext>
            </a:extLst>
          </p:cNvPr>
          <p:cNvSpPr/>
          <p:nvPr/>
        </p:nvSpPr>
        <p:spPr bwMode="gray">
          <a:xfrm>
            <a:off x="4572649" y="4292274"/>
            <a:ext cx="578768" cy="578768"/>
          </a:xfrm>
          <a:prstGeom prst="ellipse">
            <a:avLst/>
          </a:prstGeom>
          <a:solidFill>
            <a:srgbClr val="0FAAFF">
              <a:alpha val="0"/>
            </a:srgbClr>
          </a:solidFill>
          <a:ln w="19050" algn="ctr">
            <a:solidFill>
              <a:srgbClr val="0FAAFF"/>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22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3</a:t>
            </a:r>
          </a:p>
        </p:txBody>
      </p:sp>
    </p:spTree>
    <p:extLst>
      <p:ext uri="{BB962C8B-B14F-4D97-AF65-F5344CB8AC3E}">
        <p14:creationId xmlns:p14="http://schemas.microsoft.com/office/powerpoint/2010/main" val="747609323"/>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6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11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600"/>
                            </p:stCondLst>
                            <p:childTnLst>
                              <p:par>
                                <p:cTn id="18" presetID="53" presetClass="entr" presetSubtype="16" fill="hold" grpId="0" nodeType="afterEffect">
                                  <p:stCondLst>
                                    <p:cond delay="40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3000"/>
                            </p:stCondLst>
                            <p:childTnLst>
                              <p:par>
                                <p:cTn id="31" presetID="53" presetClass="entr" presetSubtype="16" fill="hold" grpId="0" nodeType="afterEffect">
                                  <p:stCondLst>
                                    <p:cond delay="4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39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P spid="16" grpId="0"/>
      <p:bldP spid="17" grpId="0"/>
      <p:bldP spid="3"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main circle graphic">
            <a:extLst>
              <a:ext uri="{FF2B5EF4-FFF2-40B4-BE49-F238E27FC236}">
                <a16:creationId xmlns:a16="http://schemas.microsoft.com/office/drawing/2014/main" id="{4C05EA21-E733-95E7-AD0A-D797D479F308}"/>
              </a:ext>
            </a:extLst>
          </p:cNvPr>
          <p:cNvGrpSpPr/>
          <p:nvPr/>
        </p:nvGrpSpPr>
        <p:grpSpPr>
          <a:xfrm>
            <a:off x="5407359" y="44450"/>
            <a:ext cx="6769100" cy="6769100"/>
            <a:chOff x="5407359" y="44450"/>
            <a:chExt cx="6769100" cy="6769100"/>
          </a:xfrm>
        </p:grpSpPr>
        <p:pic>
          <p:nvPicPr>
            <p:cNvPr id="3" name="!!biz network">
              <a:extLst>
                <a:ext uri="{FF2B5EF4-FFF2-40B4-BE49-F238E27FC236}">
                  <a16:creationId xmlns:a16="http://schemas.microsoft.com/office/drawing/2014/main" id="{75281C5B-7E96-5931-6FD7-25FBCA842994}"/>
                </a:ext>
              </a:extLst>
            </p:cNvPr>
            <p:cNvPicPr>
              <a:picLocks noChangeAspect="1"/>
            </p:cNvPicPr>
            <p:nvPr/>
          </p:nvPicPr>
          <p:blipFill>
            <a:blip r:embed="rId3"/>
            <a:stretch>
              <a:fillRect/>
            </a:stretch>
          </p:blipFill>
          <p:spPr>
            <a:xfrm>
              <a:off x="5407359" y="44450"/>
              <a:ext cx="6769100" cy="6769100"/>
            </a:xfrm>
            <a:prstGeom prst="rect">
              <a:avLst/>
            </a:prstGeom>
          </p:spPr>
        </p:pic>
        <p:pic>
          <p:nvPicPr>
            <p:cNvPr id="4" name="!!industry 4">
              <a:extLst>
                <a:ext uri="{FF2B5EF4-FFF2-40B4-BE49-F238E27FC236}">
                  <a16:creationId xmlns:a16="http://schemas.microsoft.com/office/drawing/2014/main" id="{6AACEB1A-54E1-56FE-CD77-F37F948DF8D2}"/>
                </a:ext>
              </a:extLst>
            </p:cNvPr>
            <p:cNvPicPr>
              <a:picLocks noChangeAspect="1"/>
            </p:cNvPicPr>
            <p:nvPr/>
          </p:nvPicPr>
          <p:blipFill>
            <a:blip r:embed="rId4"/>
            <a:stretch>
              <a:fillRect/>
            </a:stretch>
          </p:blipFill>
          <p:spPr>
            <a:xfrm>
              <a:off x="6509795" y="1143000"/>
              <a:ext cx="4572000" cy="4572000"/>
            </a:xfrm>
            <a:prstGeom prst="rect">
              <a:avLst/>
            </a:prstGeom>
          </p:spPr>
        </p:pic>
        <p:pic>
          <p:nvPicPr>
            <p:cNvPr id="6" name="!!arrows circle">
              <a:extLst>
                <a:ext uri="{FF2B5EF4-FFF2-40B4-BE49-F238E27FC236}">
                  <a16:creationId xmlns:a16="http://schemas.microsoft.com/office/drawing/2014/main" id="{E7D1ACE5-E027-F62D-1EA7-61B89A223BB2}"/>
                </a:ext>
              </a:extLst>
            </p:cNvPr>
            <p:cNvPicPr>
              <a:picLocks noChangeAspect="1"/>
            </p:cNvPicPr>
            <p:nvPr/>
          </p:nvPicPr>
          <p:blipFill>
            <a:blip r:embed="rId5"/>
            <a:stretch>
              <a:fillRect/>
            </a:stretch>
          </p:blipFill>
          <p:spPr>
            <a:xfrm>
              <a:off x="6941595" y="1562100"/>
              <a:ext cx="3708400" cy="3733800"/>
            </a:xfrm>
            <a:prstGeom prst="rect">
              <a:avLst/>
            </a:prstGeom>
          </p:spPr>
        </p:pic>
        <p:pic>
          <p:nvPicPr>
            <p:cNvPr id="7" name="!!sync planning">
              <a:extLst>
                <a:ext uri="{FF2B5EF4-FFF2-40B4-BE49-F238E27FC236}">
                  <a16:creationId xmlns:a16="http://schemas.microsoft.com/office/drawing/2014/main" id="{D1E49BF6-7274-8F38-88AC-AA8384A6A779}"/>
                </a:ext>
              </a:extLst>
            </p:cNvPr>
            <p:cNvPicPr>
              <a:picLocks noChangeAspect="1"/>
            </p:cNvPicPr>
            <p:nvPr/>
          </p:nvPicPr>
          <p:blipFill>
            <a:blip r:embed="rId6"/>
            <a:stretch>
              <a:fillRect/>
            </a:stretch>
          </p:blipFill>
          <p:spPr>
            <a:xfrm>
              <a:off x="7214645" y="1847850"/>
              <a:ext cx="3162300" cy="3162300"/>
            </a:xfrm>
            <a:prstGeom prst="rect">
              <a:avLst/>
            </a:prstGeom>
          </p:spPr>
        </p:pic>
        <p:pic>
          <p:nvPicPr>
            <p:cNvPr id="8" name="!!sustainable opps">
              <a:extLst>
                <a:ext uri="{FF2B5EF4-FFF2-40B4-BE49-F238E27FC236}">
                  <a16:creationId xmlns:a16="http://schemas.microsoft.com/office/drawing/2014/main" id="{ACA2E50A-76C9-8484-1094-5DCF06A042D0}"/>
                </a:ext>
              </a:extLst>
            </p:cNvPr>
            <p:cNvPicPr>
              <a:picLocks noChangeAspect="1"/>
            </p:cNvPicPr>
            <p:nvPr/>
          </p:nvPicPr>
          <p:blipFill>
            <a:blip r:embed="rId7"/>
            <a:stretch>
              <a:fillRect/>
            </a:stretch>
          </p:blipFill>
          <p:spPr>
            <a:xfrm>
              <a:off x="7805195" y="2438400"/>
              <a:ext cx="1981200" cy="1981200"/>
            </a:xfrm>
            <a:prstGeom prst="rect">
              <a:avLst/>
            </a:prstGeom>
          </p:spPr>
        </p:pic>
      </p:grpSp>
      <p:pic>
        <p:nvPicPr>
          <p:cNvPr id="9" name="!!design picto">
            <a:extLst>
              <a:ext uri="{FF2B5EF4-FFF2-40B4-BE49-F238E27FC236}">
                <a16:creationId xmlns:a16="http://schemas.microsoft.com/office/drawing/2014/main" id="{94C00FF9-3837-2B1B-ACF9-49BF4F77C751}"/>
              </a:ext>
            </a:extLst>
          </p:cNvPr>
          <p:cNvPicPr>
            <a:picLocks noChangeAspect="1"/>
          </p:cNvPicPr>
          <p:nvPr/>
        </p:nvPicPr>
        <p:blipFill>
          <a:blip r:embed="rId8"/>
          <a:stretch>
            <a:fillRect/>
          </a:stretch>
        </p:blipFill>
        <p:spPr>
          <a:xfrm>
            <a:off x="8478295" y="1230495"/>
            <a:ext cx="635000" cy="635000"/>
          </a:xfrm>
          <a:prstGeom prst="rect">
            <a:avLst/>
          </a:prstGeom>
        </p:spPr>
      </p:pic>
      <p:pic>
        <p:nvPicPr>
          <p:cNvPr id="10" name="!!mfg picto">
            <a:extLst>
              <a:ext uri="{FF2B5EF4-FFF2-40B4-BE49-F238E27FC236}">
                <a16:creationId xmlns:a16="http://schemas.microsoft.com/office/drawing/2014/main" id="{EA7BB62E-FC04-5087-8A1F-6594BE89204D}"/>
              </a:ext>
            </a:extLst>
          </p:cNvPr>
          <p:cNvPicPr>
            <a:picLocks noChangeAspect="1"/>
          </p:cNvPicPr>
          <p:nvPr/>
        </p:nvPicPr>
        <p:blipFill>
          <a:blip r:embed="rId9"/>
          <a:stretch>
            <a:fillRect/>
          </a:stretch>
        </p:blipFill>
        <p:spPr>
          <a:xfrm>
            <a:off x="9575049" y="4603750"/>
            <a:ext cx="635000" cy="635000"/>
          </a:xfrm>
          <a:prstGeom prst="rect">
            <a:avLst/>
          </a:prstGeom>
        </p:spPr>
      </p:pic>
      <p:pic>
        <p:nvPicPr>
          <p:cNvPr id="11" name="!!deliver picto">
            <a:extLst>
              <a:ext uri="{FF2B5EF4-FFF2-40B4-BE49-F238E27FC236}">
                <a16:creationId xmlns:a16="http://schemas.microsoft.com/office/drawing/2014/main" id="{AF8C4103-E578-85FA-4727-9B548EE3EAA6}"/>
              </a:ext>
            </a:extLst>
          </p:cNvPr>
          <p:cNvPicPr>
            <a:picLocks noChangeAspect="1"/>
          </p:cNvPicPr>
          <p:nvPr/>
        </p:nvPicPr>
        <p:blipFill>
          <a:blip r:embed="rId10"/>
          <a:stretch>
            <a:fillRect/>
          </a:stretch>
        </p:blipFill>
        <p:spPr>
          <a:xfrm>
            <a:off x="7381542" y="4603750"/>
            <a:ext cx="635000" cy="635000"/>
          </a:xfrm>
          <a:prstGeom prst="rect">
            <a:avLst/>
          </a:prstGeom>
        </p:spPr>
      </p:pic>
      <p:pic>
        <p:nvPicPr>
          <p:cNvPr id="12" name="!!plan picto">
            <a:extLst>
              <a:ext uri="{FF2B5EF4-FFF2-40B4-BE49-F238E27FC236}">
                <a16:creationId xmlns:a16="http://schemas.microsoft.com/office/drawing/2014/main" id="{0C15295E-C371-1C7C-9586-1C6F2D5EAE1C}"/>
              </a:ext>
            </a:extLst>
          </p:cNvPr>
          <p:cNvPicPr>
            <a:picLocks noChangeAspect="1"/>
          </p:cNvPicPr>
          <p:nvPr/>
        </p:nvPicPr>
        <p:blipFill>
          <a:blip r:embed="rId11"/>
          <a:stretch>
            <a:fillRect/>
          </a:stretch>
        </p:blipFill>
        <p:spPr>
          <a:xfrm>
            <a:off x="10245079" y="2525683"/>
            <a:ext cx="635000" cy="635000"/>
          </a:xfrm>
          <a:prstGeom prst="rect">
            <a:avLst/>
          </a:prstGeom>
        </p:spPr>
      </p:pic>
      <p:pic>
        <p:nvPicPr>
          <p:cNvPr id="23" name="!!operate picto">
            <a:extLst>
              <a:ext uri="{FF2B5EF4-FFF2-40B4-BE49-F238E27FC236}">
                <a16:creationId xmlns:a16="http://schemas.microsoft.com/office/drawing/2014/main" id="{60E62F96-A65D-87FE-EC4D-8A9CC61DA932}"/>
              </a:ext>
            </a:extLst>
          </p:cNvPr>
          <p:cNvPicPr>
            <a:picLocks noChangeAspect="1"/>
          </p:cNvPicPr>
          <p:nvPr/>
        </p:nvPicPr>
        <p:blipFill>
          <a:blip r:embed="rId12"/>
          <a:stretch>
            <a:fillRect/>
          </a:stretch>
        </p:blipFill>
        <p:spPr>
          <a:xfrm>
            <a:off x="6711512" y="2525683"/>
            <a:ext cx="635000" cy="635000"/>
          </a:xfrm>
          <a:prstGeom prst="rect">
            <a:avLst/>
          </a:prstGeom>
        </p:spPr>
      </p:pic>
      <p:pic>
        <p:nvPicPr>
          <p:cNvPr id="24" name="!!design text">
            <a:extLst>
              <a:ext uri="{FF2B5EF4-FFF2-40B4-BE49-F238E27FC236}">
                <a16:creationId xmlns:a16="http://schemas.microsoft.com/office/drawing/2014/main" id="{70B1C74D-3718-6646-9766-78B89B3D32D7}"/>
              </a:ext>
            </a:extLst>
          </p:cNvPr>
          <p:cNvPicPr>
            <a:picLocks noChangeAspect="1"/>
          </p:cNvPicPr>
          <p:nvPr/>
        </p:nvPicPr>
        <p:blipFill>
          <a:blip r:embed="rId13"/>
          <a:stretch>
            <a:fillRect/>
          </a:stretch>
        </p:blipFill>
        <p:spPr>
          <a:xfrm>
            <a:off x="8528717" y="1905458"/>
            <a:ext cx="526384" cy="183874"/>
          </a:xfrm>
          <a:prstGeom prst="rect">
            <a:avLst/>
          </a:prstGeom>
        </p:spPr>
      </p:pic>
      <p:pic>
        <p:nvPicPr>
          <p:cNvPr id="25" name="!!plan text">
            <a:extLst>
              <a:ext uri="{FF2B5EF4-FFF2-40B4-BE49-F238E27FC236}">
                <a16:creationId xmlns:a16="http://schemas.microsoft.com/office/drawing/2014/main" id="{821F97A2-C6C3-C4FD-10B7-4875158094DE}"/>
              </a:ext>
            </a:extLst>
          </p:cNvPr>
          <p:cNvPicPr>
            <a:picLocks noChangeAspect="1"/>
          </p:cNvPicPr>
          <p:nvPr/>
        </p:nvPicPr>
        <p:blipFill>
          <a:blip r:embed="rId14"/>
          <a:stretch>
            <a:fillRect/>
          </a:stretch>
        </p:blipFill>
        <p:spPr>
          <a:xfrm rot="4320000">
            <a:off x="9952347" y="2893378"/>
            <a:ext cx="342510" cy="183874"/>
          </a:xfrm>
          <a:prstGeom prst="rect">
            <a:avLst/>
          </a:prstGeom>
        </p:spPr>
      </p:pic>
      <p:pic>
        <p:nvPicPr>
          <p:cNvPr id="26" name="!!mfg text">
            <a:extLst>
              <a:ext uri="{FF2B5EF4-FFF2-40B4-BE49-F238E27FC236}">
                <a16:creationId xmlns:a16="http://schemas.microsoft.com/office/drawing/2014/main" id="{E7D864B9-456B-EA64-AE18-2E09B1F9FECA}"/>
              </a:ext>
            </a:extLst>
          </p:cNvPr>
          <p:cNvPicPr>
            <a:picLocks noChangeAspect="1"/>
          </p:cNvPicPr>
          <p:nvPr/>
        </p:nvPicPr>
        <p:blipFill>
          <a:blip r:embed="rId15"/>
          <a:stretch>
            <a:fillRect/>
          </a:stretch>
        </p:blipFill>
        <p:spPr>
          <a:xfrm rot="-2160000">
            <a:off x="9129367" y="4462124"/>
            <a:ext cx="987872" cy="183874"/>
          </a:xfrm>
          <a:prstGeom prst="rect">
            <a:avLst/>
          </a:prstGeom>
        </p:spPr>
      </p:pic>
      <p:pic>
        <p:nvPicPr>
          <p:cNvPr id="27" name="!!deliver text">
            <a:extLst>
              <a:ext uri="{FF2B5EF4-FFF2-40B4-BE49-F238E27FC236}">
                <a16:creationId xmlns:a16="http://schemas.microsoft.com/office/drawing/2014/main" id="{D9908DC1-0783-A840-ACE9-28DC9B80F862}"/>
              </a:ext>
            </a:extLst>
          </p:cNvPr>
          <p:cNvPicPr>
            <a:picLocks noChangeAspect="1"/>
          </p:cNvPicPr>
          <p:nvPr/>
        </p:nvPicPr>
        <p:blipFill>
          <a:blip r:embed="rId16"/>
          <a:stretch>
            <a:fillRect/>
          </a:stretch>
        </p:blipFill>
        <p:spPr>
          <a:xfrm rot="2160000">
            <a:off x="7727890" y="4492764"/>
            <a:ext cx="537200" cy="183874"/>
          </a:xfrm>
          <a:prstGeom prst="rect">
            <a:avLst/>
          </a:prstGeom>
        </p:spPr>
      </p:pic>
      <p:pic>
        <p:nvPicPr>
          <p:cNvPr id="28" name="!!operat text">
            <a:extLst>
              <a:ext uri="{FF2B5EF4-FFF2-40B4-BE49-F238E27FC236}">
                <a16:creationId xmlns:a16="http://schemas.microsoft.com/office/drawing/2014/main" id="{055D9A3C-7D56-2D52-60BE-B208ED85B189}"/>
              </a:ext>
            </a:extLst>
          </p:cNvPr>
          <p:cNvPicPr>
            <a:picLocks noChangeAspect="1"/>
          </p:cNvPicPr>
          <p:nvPr/>
        </p:nvPicPr>
        <p:blipFill>
          <a:blip r:embed="rId17"/>
          <a:stretch>
            <a:fillRect/>
          </a:stretch>
        </p:blipFill>
        <p:spPr>
          <a:xfrm rot="-4320000">
            <a:off x="7127064" y="2896934"/>
            <a:ext cx="623729" cy="183874"/>
          </a:xfrm>
          <a:prstGeom prst="rect">
            <a:avLst/>
          </a:prstGeom>
        </p:spPr>
      </p:pic>
      <p:sp>
        <p:nvSpPr>
          <p:cNvPr id="16" name="!!contexualize every decision">
            <a:extLst>
              <a:ext uri="{FF2B5EF4-FFF2-40B4-BE49-F238E27FC236}">
                <a16:creationId xmlns:a16="http://schemas.microsoft.com/office/drawing/2014/main" id="{858DD3DD-795F-953C-6212-B4162F9E25E2}"/>
              </a:ext>
            </a:extLst>
          </p:cNvPr>
          <p:cNvSpPr txBox="1"/>
          <p:nvPr/>
        </p:nvSpPr>
        <p:spPr>
          <a:xfrm>
            <a:off x="1281141" y="3415156"/>
            <a:ext cx="5572461" cy="360099"/>
          </a:xfrm>
          <a:prstGeom prst="rect">
            <a:avLst/>
          </a:prstGeom>
          <a:noFill/>
        </p:spPr>
        <p:txBody>
          <a:bodyPr wrap="square" lIns="0" tIns="0" rIns="0" bIns="0" rtlCol="0">
            <a:spAutoFit/>
          </a:bodyPr>
          <a:lstStyle/>
          <a:p>
            <a:pPr marL="0" marR="0" lvl="0" indent="0" algn="l" defTabSz="1088776" rtl="0" eaLnBrk="1" fontAlgn="base" latinLnBrk="0" hangingPunct="1">
              <a:lnSpc>
                <a:spcPct val="90000"/>
              </a:lnSpc>
              <a:spcBef>
                <a:spcPts val="0"/>
              </a:spcBef>
              <a:spcAft>
                <a:spcPct val="0"/>
              </a:spcAft>
              <a:buClr>
                <a:srgbClr val="F0AB00"/>
              </a:buClr>
              <a:buSzPct val="80000"/>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Contextualize every decision</a:t>
            </a:r>
            <a:endParaRPr kumimoji="0" lang="en-US" sz="26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17" name="!!connect every process">
            <a:extLst>
              <a:ext uri="{FF2B5EF4-FFF2-40B4-BE49-F238E27FC236}">
                <a16:creationId xmlns:a16="http://schemas.microsoft.com/office/drawing/2014/main" id="{A42E1B91-CD70-66B0-10E6-D6C259329966}"/>
              </a:ext>
            </a:extLst>
          </p:cNvPr>
          <p:cNvSpPr txBox="1"/>
          <p:nvPr/>
        </p:nvSpPr>
        <p:spPr>
          <a:xfrm>
            <a:off x="1281141" y="2513311"/>
            <a:ext cx="5306209" cy="360099"/>
          </a:xfrm>
          <a:prstGeom prst="rect">
            <a:avLst/>
          </a:prstGeom>
          <a:noFill/>
        </p:spPr>
        <p:txBody>
          <a:bodyPr wrap="square" lIns="0" tIns="0" rIns="0" bIns="0" rtlCol="0">
            <a:spAutoFit/>
          </a:bodyPr>
          <a:lstStyle/>
          <a:p>
            <a:pPr marL="0" marR="0" lvl="0" indent="0" algn="l" defTabSz="1088776" rtl="0" eaLnBrk="1" fontAlgn="base" latinLnBrk="0" hangingPunct="1">
              <a:lnSpc>
                <a:spcPct val="90000"/>
              </a:lnSpc>
              <a:spcBef>
                <a:spcPts val="0"/>
              </a:spcBef>
              <a:spcAft>
                <a:spcPct val="0"/>
              </a:spcAft>
              <a:buClr>
                <a:srgbClr val="F0AB00"/>
              </a:buClr>
              <a:buSzPct val="80000"/>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Connect every process</a:t>
            </a:r>
            <a:endParaRPr kumimoji="0" lang="en-US" sz="26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18" name="!!collaborate with ecosystem">
            <a:extLst>
              <a:ext uri="{FF2B5EF4-FFF2-40B4-BE49-F238E27FC236}">
                <a16:creationId xmlns:a16="http://schemas.microsoft.com/office/drawing/2014/main" id="{2BC43510-735D-D243-8692-F7CE6D9917CB}"/>
              </a:ext>
            </a:extLst>
          </p:cNvPr>
          <p:cNvSpPr txBox="1"/>
          <p:nvPr/>
        </p:nvSpPr>
        <p:spPr>
          <a:xfrm>
            <a:off x="1281141" y="4317002"/>
            <a:ext cx="6082758" cy="360099"/>
          </a:xfrm>
          <a:prstGeom prst="rect">
            <a:avLst/>
          </a:prstGeom>
          <a:noFill/>
        </p:spPr>
        <p:txBody>
          <a:bodyPr wrap="square" lIns="0" tIns="0" rIns="0" bIns="0" rtlCol="0">
            <a:spAutoFit/>
          </a:bodyPr>
          <a:lstStyle/>
          <a:p>
            <a:pPr marL="0" marR="0" lvl="0" indent="0" algn="l" defTabSz="1088776" rtl="0" eaLnBrk="1" fontAlgn="base" latinLnBrk="0" hangingPunct="1">
              <a:lnSpc>
                <a:spcPct val="90000"/>
              </a:lnSpc>
              <a:spcBef>
                <a:spcPts val="0"/>
              </a:spcBef>
              <a:spcAft>
                <a:spcPct val="0"/>
              </a:spcAft>
              <a:buClr>
                <a:srgbClr val="F0AB00"/>
              </a:buClr>
              <a:buSzPct val="80000"/>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Collaborate with your ecosystem</a:t>
            </a:r>
            <a:endParaRPr kumimoji="0" lang="en-US" sz="26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19" name="TextBox 18">
            <a:extLst>
              <a:ext uri="{FF2B5EF4-FFF2-40B4-BE49-F238E27FC236}">
                <a16:creationId xmlns:a16="http://schemas.microsoft.com/office/drawing/2014/main" id="{AD435B6D-BD4A-C0C1-1241-BA797667C9B3}"/>
              </a:ext>
            </a:extLst>
          </p:cNvPr>
          <p:cNvSpPr txBox="1"/>
          <p:nvPr/>
        </p:nvSpPr>
        <p:spPr>
          <a:xfrm>
            <a:off x="603808" y="900316"/>
            <a:ext cx="5493780" cy="914096"/>
          </a:xfrm>
          <a:prstGeom prst="rect">
            <a:avLst/>
          </a:prstGeom>
          <a:noFill/>
        </p:spPr>
        <p:txBody>
          <a:bodyPr wrap="square" lIns="0" tIns="0" rIns="0" bIns="0" rtlCol="0">
            <a:spAutoFit/>
          </a:bodyPr>
          <a:lstStyle/>
          <a:p>
            <a:pPr marL="0" marR="0" lvl="0" indent="0" algn="l" defTabSz="1088776" rtl="0" eaLnBrk="1" fontAlgn="base" latinLnBrk="0" hangingPunct="1">
              <a:lnSpc>
                <a:spcPct val="90000"/>
              </a:lnSpc>
              <a:spcBef>
                <a:spcPct val="50000"/>
              </a:spcBef>
              <a:spcAft>
                <a:spcPct val="0"/>
              </a:spcAft>
              <a:buClr>
                <a:srgbClr val="F0AB00"/>
              </a:buClr>
              <a:buSzPct val="80000"/>
              <a:buFontTx/>
              <a:buNone/>
              <a:tabLst/>
              <a:defRPr/>
            </a:pPr>
            <a:r>
              <a:rPr kumimoji="0" lang="en-US" sz="3300" b="1" i="0" u="none" strike="noStrike" kern="1200" cap="none" spc="0" normalizeH="0" baseline="0" noProof="0">
                <a:ln>
                  <a:noFill/>
                </a:ln>
                <a:solidFill>
                  <a:srgbClr val="008FD3"/>
                </a:solidFill>
                <a:effectLst/>
                <a:uLnTx/>
                <a:uFillTx/>
                <a:latin typeface="Arial" panose="020B0604020202020204" pitchFamily="34" charset="0"/>
                <a:ea typeface="Calibri" panose="020F0502020204030204" pitchFamily="34" charset="0"/>
                <a:cs typeface="Times New Roman" panose="02020603050405020304" pitchFamily="18" charset="0"/>
              </a:rPr>
              <a:t>This is the unique value only SAP can offer: </a:t>
            </a:r>
          </a:p>
        </p:txBody>
      </p:sp>
      <p:sp>
        <p:nvSpPr>
          <p:cNvPr id="20" name="!!circle 1">
            <a:extLst>
              <a:ext uri="{FF2B5EF4-FFF2-40B4-BE49-F238E27FC236}">
                <a16:creationId xmlns:a16="http://schemas.microsoft.com/office/drawing/2014/main" id="{3D759BB9-D36C-0B32-028F-B3E020B36C70}"/>
              </a:ext>
            </a:extLst>
          </p:cNvPr>
          <p:cNvSpPr>
            <a:spLocks noChangeAspect="1"/>
          </p:cNvSpPr>
          <p:nvPr/>
        </p:nvSpPr>
        <p:spPr bwMode="gray">
          <a:xfrm>
            <a:off x="603807" y="2415211"/>
            <a:ext cx="556298" cy="556298"/>
          </a:xfrm>
          <a:prstGeom prst="ellipse">
            <a:avLst/>
          </a:prstGeom>
          <a:solidFill>
            <a:srgbClr val="0FAAFF">
              <a:alpha val="0"/>
            </a:srgbClr>
          </a:solidFill>
          <a:ln w="19050" algn="ctr">
            <a:solidFill>
              <a:srgbClr val="3ACAFF"/>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24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1</a:t>
            </a:r>
          </a:p>
        </p:txBody>
      </p:sp>
      <p:sp>
        <p:nvSpPr>
          <p:cNvPr id="21" name="!!circle 2">
            <a:extLst>
              <a:ext uri="{FF2B5EF4-FFF2-40B4-BE49-F238E27FC236}">
                <a16:creationId xmlns:a16="http://schemas.microsoft.com/office/drawing/2014/main" id="{91A671D5-FEBC-1C27-D5E4-278984BAC893}"/>
              </a:ext>
            </a:extLst>
          </p:cNvPr>
          <p:cNvSpPr>
            <a:spLocks noChangeAspect="1"/>
          </p:cNvSpPr>
          <p:nvPr/>
        </p:nvSpPr>
        <p:spPr bwMode="gray">
          <a:xfrm>
            <a:off x="603807" y="3317056"/>
            <a:ext cx="556298" cy="556298"/>
          </a:xfrm>
          <a:prstGeom prst="ellipse">
            <a:avLst/>
          </a:prstGeom>
          <a:solidFill>
            <a:srgbClr val="0FAAFF">
              <a:alpha val="0"/>
            </a:srgbClr>
          </a:solidFill>
          <a:ln w="19050" algn="ctr">
            <a:solidFill>
              <a:srgbClr val="0FAAFF"/>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24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2</a:t>
            </a:r>
          </a:p>
        </p:txBody>
      </p:sp>
      <p:sp>
        <p:nvSpPr>
          <p:cNvPr id="22" name="!!circle3">
            <a:extLst>
              <a:ext uri="{FF2B5EF4-FFF2-40B4-BE49-F238E27FC236}">
                <a16:creationId xmlns:a16="http://schemas.microsoft.com/office/drawing/2014/main" id="{D148F5F2-DFED-B223-454E-2DC9B6D73809}"/>
              </a:ext>
            </a:extLst>
          </p:cNvPr>
          <p:cNvSpPr>
            <a:spLocks noChangeAspect="1"/>
          </p:cNvSpPr>
          <p:nvPr/>
        </p:nvSpPr>
        <p:spPr bwMode="gray">
          <a:xfrm>
            <a:off x="603807" y="4218902"/>
            <a:ext cx="556298" cy="556298"/>
          </a:xfrm>
          <a:prstGeom prst="ellipse">
            <a:avLst/>
          </a:prstGeom>
          <a:solidFill>
            <a:srgbClr val="0FAAFF">
              <a:alpha val="0"/>
            </a:srgbClr>
          </a:solidFill>
          <a:ln w="19050" algn="ctr">
            <a:solidFill>
              <a:srgbClr val="0FAAFF"/>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24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3</a:t>
            </a:r>
          </a:p>
        </p:txBody>
      </p:sp>
    </p:spTree>
    <p:extLst>
      <p:ext uri="{BB962C8B-B14F-4D97-AF65-F5344CB8AC3E}">
        <p14:creationId xmlns:p14="http://schemas.microsoft.com/office/powerpoint/2010/main" val="1136690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19423D4-D3EB-66EE-A641-D85BC68EA6E9}"/>
              </a:ext>
            </a:extLst>
          </p:cNvPr>
          <p:cNvSpPr>
            <a:spLocks noGrp="1"/>
          </p:cNvSpPr>
          <p:nvPr>
            <p:ph type="title"/>
          </p:nvPr>
        </p:nvSpPr>
        <p:spPr>
          <a:xfrm>
            <a:off x="1799907" y="822960"/>
            <a:ext cx="4297680" cy="747897"/>
          </a:xfrm>
        </p:spPr>
        <p:txBody>
          <a:bodyPr/>
          <a:lstStyle/>
          <a:p>
            <a:r>
              <a:rPr lang="en-US" dirty="0">
                <a:solidFill>
                  <a:schemeClr val="accent3"/>
                </a:solidFill>
              </a:rPr>
              <a:t>Manufacture</a:t>
            </a:r>
            <a:br>
              <a:rPr lang="en-US" dirty="0"/>
            </a:br>
            <a:r>
              <a:rPr lang="en-US" dirty="0"/>
              <a:t>Connect Every Process</a:t>
            </a:r>
          </a:p>
        </p:txBody>
      </p:sp>
      <p:sp>
        <p:nvSpPr>
          <p:cNvPr id="5" name="Content Placeholder 4">
            <a:extLst>
              <a:ext uri="{FF2B5EF4-FFF2-40B4-BE49-F238E27FC236}">
                <a16:creationId xmlns:a16="http://schemas.microsoft.com/office/drawing/2014/main" id="{85FBB9AA-DB9C-E3BE-6544-D70B679FE4C9}"/>
              </a:ext>
            </a:extLst>
          </p:cNvPr>
          <p:cNvSpPr>
            <a:spLocks noGrp="1"/>
          </p:cNvSpPr>
          <p:nvPr>
            <p:ph idx="1"/>
          </p:nvPr>
        </p:nvSpPr>
        <p:spPr>
          <a:xfrm>
            <a:off x="1097280" y="2194560"/>
            <a:ext cx="5120640" cy="2990562"/>
          </a:xfrm>
        </p:spPr>
        <p:txBody>
          <a:bodyPr>
            <a:spAutoFit/>
          </a:bodyPr>
          <a:lstStyle/>
          <a:p>
            <a:r>
              <a:rPr lang="en-US"/>
              <a:t>Imagine if you could: </a:t>
            </a:r>
          </a:p>
          <a:p>
            <a:pPr lvl="1"/>
            <a:r>
              <a:rPr lang="en-US" b="1"/>
              <a:t>Meet demand in every market</a:t>
            </a:r>
            <a:r>
              <a:rPr lang="en-US"/>
              <a:t> by connecting operations to supply chain sensing. </a:t>
            </a:r>
          </a:p>
          <a:p>
            <a:pPr lvl="1"/>
            <a:r>
              <a:rPr lang="en-US" b="1"/>
              <a:t>Choose the best production mode</a:t>
            </a:r>
            <a:r>
              <a:rPr lang="en-US"/>
              <a:t> with visibility into real-time demand and configuration requirements.</a:t>
            </a:r>
          </a:p>
          <a:p>
            <a:pPr lvl="1"/>
            <a:r>
              <a:rPr lang="en-US" b="1"/>
              <a:t>Accelerate cycle and task time</a:t>
            </a:r>
            <a:r>
              <a:rPr lang="en-US"/>
              <a:t> by connecting and streamlining execution processes.</a:t>
            </a:r>
          </a:p>
          <a:p>
            <a:pPr lvl="1"/>
            <a:r>
              <a:rPr lang="en-US" b="1"/>
              <a:t>Improve availability and on-time delivery </a:t>
            </a:r>
            <a:r>
              <a:rPr lang="en-US"/>
              <a:t>by linking output to logistics systems.</a:t>
            </a:r>
          </a:p>
        </p:txBody>
      </p:sp>
      <p:pic>
        <p:nvPicPr>
          <p:cNvPr id="10" name="!!mfg picto">
            <a:extLst>
              <a:ext uri="{FF2B5EF4-FFF2-40B4-BE49-F238E27FC236}">
                <a16:creationId xmlns:a16="http://schemas.microsoft.com/office/drawing/2014/main" id="{C6553967-FB2A-F39B-0DD6-B9AD6AB7CAD6}"/>
              </a:ext>
            </a:extLst>
          </p:cNvPr>
          <p:cNvPicPr>
            <a:picLocks noChangeAspect="1"/>
          </p:cNvPicPr>
          <p:nvPr/>
        </p:nvPicPr>
        <p:blipFill>
          <a:blip r:embed="rId3"/>
          <a:stretch>
            <a:fillRect/>
          </a:stretch>
        </p:blipFill>
        <p:spPr>
          <a:xfrm>
            <a:off x="549711" y="387718"/>
            <a:ext cx="1174750" cy="1174750"/>
          </a:xfrm>
          <a:prstGeom prst="rect">
            <a:avLst/>
          </a:prstGeom>
        </p:spPr>
      </p:pic>
      <p:pic>
        <p:nvPicPr>
          <p:cNvPr id="16" name="Picture Placeholder 15">
            <a:extLst>
              <a:ext uri="{FF2B5EF4-FFF2-40B4-BE49-F238E27FC236}">
                <a16:creationId xmlns:a16="http://schemas.microsoft.com/office/drawing/2014/main" id="{89698784-3B45-9DB7-7025-20470F806AD6}"/>
              </a:ext>
            </a:extLst>
          </p:cNvPr>
          <p:cNvPicPr>
            <a:picLocks noGrp="1" noChangeAspect="1"/>
          </p:cNvPicPr>
          <p:nvPr>
            <p:ph type="pic" sz="quarter" idx="10"/>
          </p:nvPr>
        </p:nvPicPr>
        <p:blipFill rotWithShape="1">
          <a:blip r:embed="rId4"/>
          <a:srcRect l="33547" r="6565"/>
          <a:stretch/>
        </p:blipFill>
        <p:spPr>
          <a:xfrm>
            <a:off x="6723017" y="0"/>
            <a:ext cx="5472158" cy="6858000"/>
          </a:xfrm>
        </p:spPr>
      </p:pic>
    </p:spTree>
    <p:extLst>
      <p:ext uri="{BB962C8B-B14F-4D97-AF65-F5344CB8AC3E}">
        <p14:creationId xmlns:p14="http://schemas.microsoft.com/office/powerpoint/2010/main" val="169899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F54B1B-85D7-6AC1-A700-CE3EBD15CB01}"/>
              </a:ext>
            </a:extLst>
          </p:cNvPr>
          <p:cNvSpPr>
            <a:spLocks noGrp="1"/>
          </p:cNvSpPr>
          <p:nvPr>
            <p:ph type="title"/>
          </p:nvPr>
        </p:nvSpPr>
        <p:spPr>
          <a:xfrm>
            <a:off x="1913889" y="612902"/>
            <a:ext cx="4903967" cy="741547"/>
          </a:xfrm>
        </p:spPr>
        <p:txBody>
          <a:bodyPr/>
          <a:lstStyle/>
          <a:p>
            <a:r>
              <a:rPr lang="en-US">
                <a:solidFill>
                  <a:schemeClr val="accent3"/>
                </a:solidFill>
              </a:rPr>
              <a:t>Manufacture</a:t>
            </a:r>
            <a:br>
              <a:rPr lang="en-US"/>
            </a:br>
            <a:r>
              <a:rPr lang="en-US"/>
              <a:t>Contextualize Every Decision</a:t>
            </a:r>
          </a:p>
        </p:txBody>
      </p:sp>
      <p:sp>
        <p:nvSpPr>
          <p:cNvPr id="4" name="Content Placeholder 3">
            <a:extLst>
              <a:ext uri="{FF2B5EF4-FFF2-40B4-BE49-F238E27FC236}">
                <a16:creationId xmlns:a16="http://schemas.microsoft.com/office/drawing/2014/main" id="{20F6C14B-ECF1-8878-2DA7-F51ECA457DF1}"/>
              </a:ext>
            </a:extLst>
          </p:cNvPr>
          <p:cNvSpPr>
            <a:spLocks noGrp="1"/>
          </p:cNvSpPr>
          <p:nvPr>
            <p:ph idx="1"/>
          </p:nvPr>
        </p:nvSpPr>
        <p:spPr>
          <a:xfrm>
            <a:off x="1097280" y="2194561"/>
            <a:ext cx="4097020" cy="3944670"/>
          </a:xfrm>
        </p:spPr>
        <p:txBody>
          <a:bodyPr wrap="square">
            <a:spAutoFit/>
          </a:bodyPr>
          <a:lstStyle/>
          <a:p>
            <a:r>
              <a:rPr lang="en-US"/>
              <a:t>Imagine if you could: </a:t>
            </a:r>
          </a:p>
          <a:p>
            <a:pPr lvl="1"/>
            <a:r>
              <a:rPr lang="en-US" b="1"/>
              <a:t>Deliver insight to the decision point, </a:t>
            </a:r>
            <a:r>
              <a:rPr lang="en-US"/>
              <a:t>by making holistic data available at the right time to the right people. </a:t>
            </a:r>
          </a:p>
          <a:p>
            <a:pPr lvl="1"/>
            <a:r>
              <a:rPr lang="en-US" b="1"/>
              <a:t>Tailor insight to the right roles </a:t>
            </a:r>
            <a:r>
              <a:rPr lang="en-US"/>
              <a:t>with dashboards that analyze manufacturing processes from different perspectives.</a:t>
            </a:r>
          </a:p>
          <a:p>
            <a:pPr lvl="1"/>
            <a:r>
              <a:rPr lang="en-US" b="1"/>
              <a:t>Provide worker guidance </a:t>
            </a:r>
            <a:r>
              <a:rPr lang="en-US"/>
              <a:t>by showing 3D details your team can use to examine specs, costs, sustainability, and more. </a:t>
            </a:r>
          </a:p>
          <a:p>
            <a:pPr lvl="1"/>
            <a:r>
              <a:rPr lang="en-US" b="1"/>
              <a:t>Build a predictive, proactive safety culture </a:t>
            </a:r>
            <a:r>
              <a:rPr lang="en-US"/>
              <a:t>using advanced and automated hazard identification and risk mitigation.</a:t>
            </a:r>
          </a:p>
        </p:txBody>
      </p:sp>
      <p:pic>
        <p:nvPicPr>
          <p:cNvPr id="2" name="!!mfg picto">
            <a:extLst>
              <a:ext uri="{FF2B5EF4-FFF2-40B4-BE49-F238E27FC236}">
                <a16:creationId xmlns:a16="http://schemas.microsoft.com/office/drawing/2014/main" id="{0A009F0B-53AA-9493-D090-EF9EA8A75938}"/>
              </a:ext>
            </a:extLst>
          </p:cNvPr>
          <p:cNvPicPr>
            <a:picLocks noChangeAspect="1"/>
          </p:cNvPicPr>
          <p:nvPr/>
        </p:nvPicPr>
        <p:blipFill>
          <a:blip r:embed="rId3"/>
          <a:stretch>
            <a:fillRect/>
          </a:stretch>
        </p:blipFill>
        <p:spPr>
          <a:xfrm>
            <a:off x="549711" y="396107"/>
            <a:ext cx="1174750" cy="1174750"/>
          </a:xfrm>
          <a:prstGeom prst="rect">
            <a:avLst/>
          </a:prstGeom>
        </p:spPr>
      </p:pic>
      <p:pic>
        <p:nvPicPr>
          <p:cNvPr id="9" name="Picture 9">
            <a:extLst>
              <a:ext uri="{FF2B5EF4-FFF2-40B4-BE49-F238E27FC236}">
                <a16:creationId xmlns:a16="http://schemas.microsoft.com/office/drawing/2014/main" id="{FE12747C-ED94-375B-0FB7-DBA25C3434D7}"/>
              </a:ext>
            </a:extLst>
          </p:cNvPr>
          <p:cNvPicPr>
            <a:picLocks noChangeAspect="1"/>
          </p:cNvPicPr>
          <p:nvPr/>
        </p:nvPicPr>
        <p:blipFill>
          <a:blip r:embed="rId4"/>
          <a:stretch>
            <a:fillRect/>
          </a:stretch>
        </p:blipFill>
        <p:spPr>
          <a:xfrm>
            <a:off x="5760950" y="2015896"/>
            <a:ext cx="5710135" cy="3213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854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E1DDDD-4DBA-8998-5F3A-F71BF3416712}"/>
              </a:ext>
            </a:extLst>
          </p:cNvPr>
          <p:cNvSpPr>
            <a:spLocks noGrp="1"/>
          </p:cNvSpPr>
          <p:nvPr>
            <p:ph type="title"/>
          </p:nvPr>
        </p:nvSpPr>
        <p:spPr>
          <a:xfrm>
            <a:off x="1888482" y="443732"/>
            <a:ext cx="4297680" cy="1121846"/>
          </a:xfrm>
        </p:spPr>
        <p:txBody>
          <a:bodyPr/>
          <a:lstStyle/>
          <a:p>
            <a:r>
              <a:rPr lang="en-US">
                <a:solidFill>
                  <a:schemeClr val="accent3"/>
                </a:solidFill>
              </a:rPr>
              <a:t>Manufacture</a:t>
            </a:r>
            <a:br>
              <a:rPr lang="en-US"/>
            </a:br>
            <a:r>
              <a:rPr lang="en-US"/>
              <a:t>Collaborate with </a:t>
            </a:r>
            <a:br>
              <a:rPr lang="en-US"/>
            </a:br>
            <a:r>
              <a:rPr lang="en-US"/>
              <a:t>Your Ecosystem</a:t>
            </a:r>
          </a:p>
        </p:txBody>
      </p:sp>
      <p:sp>
        <p:nvSpPr>
          <p:cNvPr id="4" name="Content Placeholder 3">
            <a:extLst>
              <a:ext uri="{FF2B5EF4-FFF2-40B4-BE49-F238E27FC236}">
                <a16:creationId xmlns:a16="http://schemas.microsoft.com/office/drawing/2014/main" id="{1C920353-E4D9-8796-5531-B77E528D9EF8}"/>
              </a:ext>
            </a:extLst>
          </p:cNvPr>
          <p:cNvSpPr>
            <a:spLocks noGrp="1"/>
          </p:cNvSpPr>
          <p:nvPr>
            <p:ph idx="1"/>
          </p:nvPr>
        </p:nvSpPr>
        <p:spPr>
          <a:xfrm>
            <a:off x="1097280" y="2194560"/>
            <a:ext cx="4523873" cy="3706143"/>
          </a:xfrm>
        </p:spPr>
        <p:txBody>
          <a:bodyPr wrap="square">
            <a:spAutoFit/>
          </a:bodyPr>
          <a:lstStyle/>
          <a:p>
            <a:r>
              <a:rPr lang="en-US"/>
              <a:t>Imagine if you could: </a:t>
            </a:r>
          </a:p>
          <a:p>
            <a:pPr lvl="1"/>
            <a:r>
              <a:rPr lang="en-US" b="1"/>
              <a:t>Add capacity not overhead </a:t>
            </a:r>
            <a:r>
              <a:rPr lang="en-US"/>
              <a:t>by balancing</a:t>
            </a:r>
            <a:r>
              <a:rPr lang="en-US" b="1"/>
              <a:t> </a:t>
            </a:r>
            <a:r>
              <a:rPr lang="en-US"/>
              <a:t>your production resources and contract manufacturing capabilities.</a:t>
            </a:r>
          </a:p>
          <a:p>
            <a:pPr lvl="1"/>
            <a:r>
              <a:rPr lang="en-US" b="1"/>
              <a:t>Manage service from the shop floor </a:t>
            </a:r>
            <a:r>
              <a:rPr lang="en-US"/>
              <a:t>with visibility into asset status/health and ability to request maintenance.</a:t>
            </a:r>
          </a:p>
          <a:p>
            <a:pPr lvl="1"/>
            <a:r>
              <a:rPr lang="en-US" b="1"/>
              <a:t>Align production and supply</a:t>
            </a:r>
            <a:r>
              <a:rPr lang="en-US"/>
              <a:t> with transparency into availability and delivery schedules. </a:t>
            </a:r>
            <a:endParaRPr lang="en-US" b="1"/>
          </a:p>
          <a:p>
            <a:pPr lvl="1"/>
            <a:r>
              <a:rPr lang="en-US" b="1"/>
              <a:t>Shift production on the fly </a:t>
            </a:r>
            <a:r>
              <a:rPr lang="en-US"/>
              <a:t>using visibility, process standardization, and an infinitely scalable platform. </a:t>
            </a:r>
            <a:endParaRPr lang="en-US" b="1"/>
          </a:p>
        </p:txBody>
      </p:sp>
      <p:pic>
        <p:nvPicPr>
          <p:cNvPr id="2" name="!!mfg picto">
            <a:extLst>
              <a:ext uri="{FF2B5EF4-FFF2-40B4-BE49-F238E27FC236}">
                <a16:creationId xmlns:a16="http://schemas.microsoft.com/office/drawing/2014/main" id="{25BFC31C-5896-A93A-0FA7-72DC73125287}"/>
              </a:ext>
            </a:extLst>
          </p:cNvPr>
          <p:cNvPicPr>
            <a:picLocks noChangeAspect="1"/>
          </p:cNvPicPr>
          <p:nvPr/>
        </p:nvPicPr>
        <p:blipFill>
          <a:blip r:embed="rId4"/>
          <a:stretch>
            <a:fillRect/>
          </a:stretch>
        </p:blipFill>
        <p:spPr>
          <a:xfrm>
            <a:off x="549711" y="396107"/>
            <a:ext cx="1174750" cy="1174750"/>
          </a:xfrm>
          <a:prstGeom prst="rect">
            <a:avLst/>
          </a:prstGeom>
        </p:spPr>
      </p:pic>
      <p:pic>
        <p:nvPicPr>
          <p:cNvPr id="6" name="Picture 5">
            <a:extLst>
              <a:ext uri="{FF2B5EF4-FFF2-40B4-BE49-F238E27FC236}">
                <a16:creationId xmlns:a16="http://schemas.microsoft.com/office/drawing/2014/main" id="{E8312CDD-2415-4E40-BA2E-DC3800678075}"/>
              </a:ext>
            </a:extLst>
          </p:cNvPr>
          <p:cNvPicPr>
            <a:picLocks noChangeAspect="1"/>
          </p:cNvPicPr>
          <p:nvPr>
            <p:custDataLst>
              <p:tags r:id="rId1"/>
            </p:custDataLst>
          </p:nvPr>
        </p:nvPicPr>
        <p:blipFill rotWithShape="1">
          <a:blip r:embed="rId5"/>
          <a:srcRect l="13016" r="29367"/>
          <a:stretch/>
        </p:blipFill>
        <p:spPr>
          <a:xfrm>
            <a:off x="6803471" y="0"/>
            <a:ext cx="5928459" cy="6858000"/>
          </a:xfrm>
          <a:prstGeom prst="rect">
            <a:avLst/>
          </a:prstGeom>
        </p:spPr>
      </p:pic>
    </p:spTree>
    <p:extLst>
      <p:ext uri="{BB962C8B-B14F-4D97-AF65-F5344CB8AC3E}">
        <p14:creationId xmlns:p14="http://schemas.microsoft.com/office/powerpoint/2010/main" val="150603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assification">
            <a:extLst>
              <a:ext uri="{FF2B5EF4-FFF2-40B4-BE49-F238E27FC236}">
                <a16:creationId xmlns:a16="http://schemas.microsoft.com/office/drawing/2014/main" id="{3DDE1F7C-EC82-194C-A100-FCD40395DDE7}"/>
              </a:ext>
            </a:extLst>
          </p:cNvPr>
          <p:cNvSpPr txBox="1"/>
          <p:nvPr/>
        </p:nvSpPr>
        <p:spPr bwMode="black">
          <a:xfrm>
            <a:off x="2815510" y="6559020"/>
            <a:ext cx="278923" cy="92333"/>
          </a:xfrm>
          <a:prstGeom prst="rect">
            <a:avLst/>
          </a:prstGeom>
          <a:noFill/>
        </p:spPr>
        <p:txBody>
          <a:bodyPr wrap="none" lIns="0" tIns="0" rIns="0" bIns="0" rtlCol="0">
            <a:spAutoFit/>
          </a:bodyPr>
          <a:lstStyle/>
          <a:p>
            <a:pPr lvl="0" algn="l"/>
            <a:r>
              <a:rPr lang="en-GB" sz="600">
                <a:solidFill>
                  <a:schemeClr val="bg1"/>
                </a:solidFill>
              </a:rPr>
              <a:t>PUBLIC</a:t>
            </a:r>
          </a:p>
        </p:txBody>
      </p:sp>
      <p:sp>
        <p:nvSpPr>
          <p:cNvPr id="9" name="Copyright">
            <a:extLst>
              <a:ext uri="{FF2B5EF4-FFF2-40B4-BE49-F238E27FC236}">
                <a16:creationId xmlns:a16="http://schemas.microsoft.com/office/drawing/2014/main" id="{49D98AD1-299B-1A45-B80E-7A21D5256610}"/>
              </a:ext>
            </a:extLst>
          </p:cNvPr>
          <p:cNvSpPr txBox="1"/>
          <p:nvPr/>
        </p:nvSpPr>
        <p:spPr bwMode="black">
          <a:xfrm>
            <a:off x="505458" y="6559020"/>
            <a:ext cx="2269088" cy="92309"/>
          </a:xfrm>
          <a:prstGeom prst="rect">
            <a:avLst/>
          </a:prstGeom>
          <a:noFill/>
        </p:spPr>
        <p:txBody>
          <a:bodyPr wrap="square" lIns="0" tIns="0" rIns="0" bIns="0" rtlCol="0">
            <a:spAutoFit/>
          </a:bodyPr>
          <a:lstStyle/>
          <a:p>
            <a:pPr marL="84096" indent="-84096" defTabSz="1088231">
              <a:buClr>
                <a:schemeClr val="bg1"/>
              </a:buClr>
              <a:buFont typeface="Arial" pitchFamily="34" charset="0"/>
              <a:buChar char="©"/>
              <a:defRPr/>
            </a:pPr>
            <a:r>
              <a:rPr lang="en-GB" sz="600">
                <a:solidFill>
                  <a:schemeClr val="bg1"/>
                </a:solidFill>
              </a:rPr>
              <a:t>2022 SAP SE or an SAP affiliate company. All rights reserved.  </a:t>
            </a:r>
            <a:r>
              <a:rPr lang="en-GB" sz="600" kern="0">
                <a:solidFill>
                  <a:schemeClr val="bg1"/>
                </a:solidFill>
                <a:ea typeface="Arial Unicode MS"/>
                <a:cs typeface="Arial Unicode MS" pitchFamily="34" charset="-128"/>
                <a:sym typeface="Arial"/>
              </a:rPr>
              <a:t>ǀ</a:t>
            </a:r>
          </a:p>
        </p:txBody>
      </p:sp>
      <p:grpSp>
        <p:nvGrpSpPr>
          <p:cNvPr id="2" name="Group 1">
            <a:extLst>
              <a:ext uri="{FF2B5EF4-FFF2-40B4-BE49-F238E27FC236}">
                <a16:creationId xmlns:a16="http://schemas.microsoft.com/office/drawing/2014/main" id="{18B92343-3690-4A09-99CC-7BE172E19589}"/>
              </a:ext>
            </a:extLst>
          </p:cNvPr>
          <p:cNvGrpSpPr/>
          <p:nvPr/>
        </p:nvGrpSpPr>
        <p:grpSpPr>
          <a:xfrm>
            <a:off x="2210917" y="1663787"/>
            <a:ext cx="5087505" cy="4761455"/>
            <a:chOff x="2239983" y="1524454"/>
            <a:chExt cx="4938394" cy="4610141"/>
          </a:xfrm>
        </p:grpSpPr>
        <p:sp>
          <p:nvSpPr>
            <p:cNvPr id="11" name="Freeform: Shape 10">
              <a:extLst>
                <a:ext uri="{FF2B5EF4-FFF2-40B4-BE49-F238E27FC236}">
                  <a16:creationId xmlns:a16="http://schemas.microsoft.com/office/drawing/2014/main" id="{A5B2A023-E05A-49FB-9112-B98EE1A1379D}"/>
                </a:ext>
              </a:extLst>
            </p:cNvPr>
            <p:cNvSpPr/>
            <p:nvPr/>
          </p:nvSpPr>
          <p:spPr bwMode="gray">
            <a:xfrm>
              <a:off x="2936128" y="2747145"/>
              <a:ext cx="3275796" cy="3203366"/>
            </a:xfrm>
            <a:custGeom>
              <a:avLst/>
              <a:gdLst>
                <a:gd name="connsiteX0" fmla="*/ 2461513 w 3275796"/>
                <a:gd name="connsiteY0" fmla="*/ 0 h 3203366"/>
                <a:gd name="connsiteX1" fmla="*/ 3275796 w 3275796"/>
                <a:gd name="connsiteY1" fmla="*/ 814283 h 3203366"/>
                <a:gd name="connsiteX2" fmla="*/ 2544769 w 3275796"/>
                <a:gd name="connsiteY2" fmla="*/ 1624362 h 3203366"/>
                <a:gd name="connsiteX3" fmla="*/ 2498413 w 3275796"/>
                <a:gd name="connsiteY3" fmla="*/ 1626703 h 3203366"/>
                <a:gd name="connsiteX4" fmla="*/ 2477952 w 3275796"/>
                <a:gd name="connsiteY4" fmla="*/ 1664399 h 3203366"/>
                <a:gd name="connsiteX5" fmla="*/ 2569090 w 3275796"/>
                <a:gd name="connsiteY5" fmla="*/ 1713867 h 3203366"/>
                <a:gd name="connsiteX6" fmla="*/ 2928100 w 3275796"/>
                <a:gd name="connsiteY6" fmla="*/ 2389083 h 3203366"/>
                <a:gd name="connsiteX7" fmla="*/ 2113817 w 3275796"/>
                <a:gd name="connsiteY7" fmla="*/ 3203366 h 3203366"/>
                <a:gd name="connsiteX8" fmla="*/ 1299534 w 3275796"/>
                <a:gd name="connsiteY8" fmla="*/ 2389083 h 3203366"/>
                <a:gd name="connsiteX9" fmla="*/ 1363525 w 3275796"/>
                <a:gd name="connsiteY9" fmla="*/ 2072128 h 3203366"/>
                <a:gd name="connsiteX10" fmla="*/ 1435265 w 3275796"/>
                <a:gd name="connsiteY10" fmla="*/ 1939956 h 3203366"/>
                <a:gd name="connsiteX11" fmla="*/ 1418694 w 3275796"/>
                <a:gd name="connsiteY11" fmla="*/ 1930961 h 3203366"/>
                <a:gd name="connsiteX12" fmla="*/ 1390068 w 3275796"/>
                <a:gd name="connsiteY12" fmla="*/ 1965656 h 3203366"/>
                <a:gd name="connsiteX13" fmla="*/ 814283 w 3275796"/>
                <a:gd name="connsiteY13" fmla="*/ 2204154 h 3203366"/>
                <a:gd name="connsiteX14" fmla="*/ 0 w 3275796"/>
                <a:gd name="connsiteY14" fmla="*/ 1389871 h 3203366"/>
                <a:gd name="connsiteX15" fmla="*/ 814283 w 3275796"/>
                <a:gd name="connsiteY15" fmla="*/ 575588 h 3203366"/>
                <a:gd name="connsiteX16" fmla="*/ 1131239 w 3275796"/>
                <a:gd name="connsiteY16" fmla="*/ 639579 h 3203366"/>
                <a:gd name="connsiteX17" fmla="*/ 1194989 w 3275796"/>
                <a:gd name="connsiteY17" fmla="*/ 674181 h 3203366"/>
                <a:gd name="connsiteX18" fmla="*/ 1223615 w 3275796"/>
                <a:gd name="connsiteY18" fmla="*/ 639486 h 3203366"/>
                <a:gd name="connsiteX19" fmla="*/ 1716144 w 3275796"/>
                <a:gd name="connsiteY19" fmla="*/ 405192 h 3203366"/>
                <a:gd name="connsiteX20" fmla="*/ 1762500 w 3275796"/>
                <a:gd name="connsiteY20" fmla="*/ 402851 h 3203366"/>
                <a:gd name="connsiteX21" fmla="*/ 1786297 w 3275796"/>
                <a:gd name="connsiteY21" fmla="*/ 359010 h 3203366"/>
                <a:gd name="connsiteX22" fmla="*/ 2461513 w 3275796"/>
                <a:gd name="connsiteY22" fmla="*/ 0 h 320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75796" h="3203366">
                  <a:moveTo>
                    <a:pt x="2461513" y="0"/>
                  </a:moveTo>
                  <a:cubicBezTo>
                    <a:pt x="2911229" y="0"/>
                    <a:pt x="3275796" y="364567"/>
                    <a:pt x="3275796" y="814283"/>
                  </a:cubicBezTo>
                  <a:cubicBezTo>
                    <a:pt x="3275796" y="1235892"/>
                    <a:pt x="2955376" y="1582663"/>
                    <a:pt x="2544769" y="1624362"/>
                  </a:cubicBezTo>
                  <a:lnTo>
                    <a:pt x="2498413" y="1626703"/>
                  </a:lnTo>
                  <a:lnTo>
                    <a:pt x="2477952" y="1664399"/>
                  </a:lnTo>
                  <a:lnTo>
                    <a:pt x="2569090" y="1713867"/>
                  </a:lnTo>
                  <a:cubicBezTo>
                    <a:pt x="2785691" y="1860200"/>
                    <a:pt x="2928100" y="2108011"/>
                    <a:pt x="2928100" y="2389083"/>
                  </a:cubicBezTo>
                  <a:cubicBezTo>
                    <a:pt x="2928100" y="2838799"/>
                    <a:pt x="2563533" y="3203366"/>
                    <a:pt x="2113817" y="3203366"/>
                  </a:cubicBezTo>
                  <a:cubicBezTo>
                    <a:pt x="1664101" y="3203366"/>
                    <a:pt x="1299534" y="2838799"/>
                    <a:pt x="1299534" y="2389083"/>
                  </a:cubicBezTo>
                  <a:cubicBezTo>
                    <a:pt x="1299534" y="2276654"/>
                    <a:pt x="1322320" y="2169547"/>
                    <a:pt x="1363525" y="2072128"/>
                  </a:cubicBezTo>
                  <a:lnTo>
                    <a:pt x="1435265" y="1939956"/>
                  </a:lnTo>
                  <a:lnTo>
                    <a:pt x="1418694" y="1930961"/>
                  </a:lnTo>
                  <a:lnTo>
                    <a:pt x="1390068" y="1965656"/>
                  </a:lnTo>
                  <a:cubicBezTo>
                    <a:pt x="1242712" y="2113013"/>
                    <a:pt x="1039141" y="2204154"/>
                    <a:pt x="814283" y="2204154"/>
                  </a:cubicBezTo>
                  <a:cubicBezTo>
                    <a:pt x="364567" y="2204154"/>
                    <a:pt x="0" y="1839587"/>
                    <a:pt x="0" y="1389871"/>
                  </a:cubicBezTo>
                  <a:cubicBezTo>
                    <a:pt x="0" y="940155"/>
                    <a:pt x="364567" y="575588"/>
                    <a:pt x="814283" y="575588"/>
                  </a:cubicBezTo>
                  <a:cubicBezTo>
                    <a:pt x="926712" y="575588"/>
                    <a:pt x="1033819" y="598374"/>
                    <a:pt x="1131239" y="639579"/>
                  </a:cubicBezTo>
                  <a:lnTo>
                    <a:pt x="1194989" y="674181"/>
                  </a:lnTo>
                  <a:lnTo>
                    <a:pt x="1223615" y="639486"/>
                  </a:lnTo>
                  <a:cubicBezTo>
                    <a:pt x="1352552" y="510549"/>
                    <a:pt x="1524528" y="424652"/>
                    <a:pt x="1716144" y="405192"/>
                  </a:cubicBezTo>
                  <a:lnTo>
                    <a:pt x="1762500" y="402851"/>
                  </a:lnTo>
                  <a:lnTo>
                    <a:pt x="1786297" y="359010"/>
                  </a:lnTo>
                  <a:cubicBezTo>
                    <a:pt x="1932629" y="142409"/>
                    <a:pt x="2180441" y="0"/>
                    <a:pt x="2461513" y="0"/>
                  </a:cubicBezTo>
                  <a:close/>
                </a:path>
              </a:pathLst>
            </a:custGeom>
            <a:solidFill>
              <a:schemeClr val="bg2">
                <a:lumMod val="90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pic>
          <p:nvPicPr>
            <p:cNvPr id="12" name="Picture 11">
              <a:extLst>
                <a:ext uri="{FF2B5EF4-FFF2-40B4-BE49-F238E27FC236}">
                  <a16:creationId xmlns:a16="http://schemas.microsoft.com/office/drawing/2014/main" id="{12556656-EFBC-4C19-B3B5-F297D5E28AC0}"/>
                </a:ext>
              </a:extLst>
            </p:cNvPr>
            <p:cNvPicPr>
              <a:picLocks noChangeAspect="1"/>
            </p:cNvPicPr>
            <p:nvPr/>
          </p:nvPicPr>
          <p:blipFill>
            <a:blip r:embed="rId3">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239983" y="1524454"/>
              <a:ext cx="4938394" cy="4610141"/>
            </a:xfrm>
            <a:prstGeom prst="rect">
              <a:avLst/>
            </a:prstGeom>
          </p:spPr>
        </p:pic>
        <p:sp>
          <p:nvSpPr>
            <p:cNvPr id="13" name="Rectangle 12">
              <a:extLst>
                <a:ext uri="{FF2B5EF4-FFF2-40B4-BE49-F238E27FC236}">
                  <a16:creationId xmlns:a16="http://schemas.microsoft.com/office/drawing/2014/main" id="{E97F7C75-76EA-4FF7-98E4-CCBBD797298B}"/>
                </a:ext>
              </a:extLst>
            </p:cNvPr>
            <p:cNvSpPr/>
            <p:nvPr/>
          </p:nvSpPr>
          <p:spPr>
            <a:xfrm rot="1425595">
              <a:off x="2994791" y="3786174"/>
              <a:ext cx="1640820" cy="638605"/>
            </a:xfrm>
            <a:prstGeom prst="rect">
              <a:avLst/>
            </a:prstGeom>
            <a:noFill/>
            <a:ln>
              <a:noFill/>
            </a:ln>
          </p:spPr>
          <p:txBody>
            <a:bodyPr wrap="none" lIns="91440" tIns="45720" rIns="91440" bIns="45720" anchor="ctr">
              <a:prstTxWarp prst="textArchUp">
                <a:avLst>
                  <a:gd name="adj" fmla="val 11652996"/>
                </a:avLst>
              </a:prstTxWarp>
              <a:spAutoFit/>
            </a:bodyPr>
            <a:lstStyle/>
            <a:p>
              <a:pPr algn="ctr"/>
              <a:r>
                <a:rPr lang="en-US" sz="1200" b="1" kern="0" cap="none" spc="0">
                  <a:ln w="0">
                    <a:noFill/>
                  </a:ln>
                  <a:latin typeface="Arial" panose="020B0604020202020204" pitchFamily="34" charset="0"/>
                  <a:ea typeface="Arial Unicode MS" pitchFamily="34" charset="-128"/>
                  <a:cs typeface="Arial" panose="020B0604020202020204" pitchFamily="34" charset="0"/>
                </a:rPr>
                <a:t>COST</a:t>
              </a:r>
              <a:endParaRPr lang="en-US" sz="3200" b="1" cap="none" spc="0">
                <a:ln w="0">
                  <a:noFill/>
                </a:ln>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7FFE304-2EE3-4251-BC6E-F1EA1E716BA3}"/>
                </a:ext>
              </a:extLst>
            </p:cNvPr>
            <p:cNvSpPr/>
            <p:nvPr/>
          </p:nvSpPr>
          <p:spPr>
            <a:xfrm rot="19070217">
              <a:off x="4743386" y="3140715"/>
              <a:ext cx="1256607" cy="638605"/>
            </a:xfrm>
            <a:prstGeom prst="rect">
              <a:avLst/>
            </a:prstGeom>
            <a:noFill/>
            <a:ln>
              <a:noFill/>
            </a:ln>
          </p:spPr>
          <p:txBody>
            <a:bodyPr wrap="none" lIns="91440" tIns="45720" rIns="91440" bIns="45720" anchor="ctr">
              <a:prstTxWarp prst="textArchDown">
                <a:avLst>
                  <a:gd name="adj" fmla="val 369831"/>
                </a:avLst>
              </a:prstTxWarp>
              <a:spAutoFit/>
            </a:bodyPr>
            <a:lstStyle/>
            <a:p>
              <a:pPr algn="ctr"/>
              <a:r>
                <a:rPr lang="en-US" sz="1200" b="1" kern="0" cap="none" spc="0">
                  <a:ln w="0">
                    <a:noFill/>
                  </a:ln>
                  <a:latin typeface="Arial" panose="020B0604020202020204" pitchFamily="34" charset="0"/>
                  <a:ea typeface="Arial Unicode MS" pitchFamily="34" charset="-128"/>
                  <a:cs typeface="Arial" panose="020B0604020202020204" pitchFamily="34" charset="0"/>
                </a:rPr>
                <a:t>QUALITY</a:t>
              </a:r>
              <a:endParaRPr lang="en-US" sz="3200" b="1" cap="none" spc="0">
                <a:ln w="0">
                  <a:noFill/>
                </a:ln>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9269269-93C0-4468-B252-C50C384D1335}"/>
                </a:ext>
              </a:extLst>
            </p:cNvPr>
            <p:cNvSpPr/>
            <p:nvPr/>
          </p:nvSpPr>
          <p:spPr>
            <a:xfrm rot="15536816">
              <a:off x="4275708" y="4792970"/>
              <a:ext cx="1608133" cy="651585"/>
            </a:xfrm>
            <a:prstGeom prst="rect">
              <a:avLst/>
            </a:prstGeom>
            <a:noFill/>
            <a:ln>
              <a:noFill/>
            </a:ln>
          </p:spPr>
          <p:txBody>
            <a:bodyPr wrap="none" lIns="91440" tIns="45720" rIns="91440" bIns="45720" anchor="ctr">
              <a:prstTxWarp prst="textArchUp">
                <a:avLst>
                  <a:gd name="adj" fmla="val 11652996"/>
                </a:avLst>
              </a:prstTxWarp>
              <a:spAutoFit/>
            </a:bodyPr>
            <a:lstStyle/>
            <a:p>
              <a:pPr algn="ctr"/>
              <a:r>
                <a:rPr lang="en-US" sz="1200" b="1" kern="0">
                  <a:ln w="0">
                    <a:noFill/>
                  </a:ln>
                  <a:latin typeface="Arial" panose="020B0604020202020204" pitchFamily="34" charset="0"/>
                  <a:ea typeface="Arial Unicode MS" pitchFamily="34" charset="-128"/>
                  <a:cs typeface="Arial" panose="020B0604020202020204" pitchFamily="34" charset="0"/>
                </a:rPr>
                <a:t>DELIVERY</a:t>
              </a:r>
              <a:endParaRPr lang="en-US" sz="3200" b="1" cap="none" spc="0">
                <a:ln w="0">
                  <a:noFill/>
                </a:ln>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041FAB12-3E79-4B13-9762-05AAD776FA60}"/>
                </a:ext>
              </a:extLst>
            </p:cNvPr>
            <p:cNvSpPr/>
            <p:nvPr/>
          </p:nvSpPr>
          <p:spPr bwMode="gray">
            <a:xfrm>
              <a:off x="2367758" y="3889601"/>
              <a:ext cx="2103379" cy="2103379"/>
            </a:xfrm>
            <a:prstGeom prst="ellipse">
              <a:avLst/>
            </a:prstGeom>
            <a:solidFill>
              <a:schemeClr val="tx2">
                <a:lumMod val="40000"/>
                <a:lumOff val="60000"/>
              </a:schemeClr>
            </a:solidFill>
            <a:ln w="25400" algn="ctr">
              <a:noFill/>
              <a:miter lim="800000"/>
              <a:headEnd/>
              <a:tailEnd/>
            </a:ln>
            <a:effectLst>
              <a:outerShdw blurRad="50800" dist="76200" dir="2700000" algn="tl" rotWithShape="0">
                <a:prstClr val="black">
                  <a:alpha val="15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ea typeface="Arial Unicode MS" pitchFamily="34" charset="-128"/>
                <a:cs typeface="Arial Unicode MS" pitchFamily="34" charset="-128"/>
              </a:endParaRPr>
            </a:p>
          </p:txBody>
        </p:sp>
        <p:sp>
          <p:nvSpPr>
            <p:cNvPr id="17" name="Title 1">
              <a:extLst>
                <a:ext uri="{FF2B5EF4-FFF2-40B4-BE49-F238E27FC236}">
                  <a16:creationId xmlns:a16="http://schemas.microsoft.com/office/drawing/2014/main" id="{E558B5A1-0939-4FCA-A799-864C5BDFFC16}"/>
                </a:ext>
              </a:extLst>
            </p:cNvPr>
            <p:cNvSpPr txBox="1">
              <a:spLocks/>
            </p:cNvSpPr>
            <p:nvPr/>
          </p:nvSpPr>
          <p:spPr bwMode="black">
            <a:xfrm>
              <a:off x="2336588" y="4302614"/>
              <a:ext cx="2135748" cy="276999"/>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algn="ctr"/>
              <a:r>
                <a:rPr lang="en-US" sz="1800">
                  <a:solidFill>
                    <a:schemeClr val="accent4"/>
                  </a:solidFill>
                </a:rPr>
                <a:t>Sustainability</a:t>
              </a:r>
            </a:p>
          </p:txBody>
        </p:sp>
        <p:sp>
          <p:nvSpPr>
            <p:cNvPr id="18" name="TextBox 17">
              <a:extLst>
                <a:ext uri="{FF2B5EF4-FFF2-40B4-BE49-F238E27FC236}">
                  <a16:creationId xmlns:a16="http://schemas.microsoft.com/office/drawing/2014/main" id="{6146A5B2-F109-4BCE-B665-5352E44CBAD2}"/>
                </a:ext>
              </a:extLst>
            </p:cNvPr>
            <p:cNvSpPr txBox="1"/>
            <p:nvPr/>
          </p:nvSpPr>
          <p:spPr>
            <a:xfrm>
              <a:off x="2320993" y="4764390"/>
              <a:ext cx="2135748" cy="169277"/>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100" b="1"/>
                <a:t>Worker Safety</a:t>
              </a:r>
            </a:p>
          </p:txBody>
        </p:sp>
        <p:sp>
          <p:nvSpPr>
            <p:cNvPr id="19" name="TextBox 18">
              <a:extLst>
                <a:ext uri="{FF2B5EF4-FFF2-40B4-BE49-F238E27FC236}">
                  <a16:creationId xmlns:a16="http://schemas.microsoft.com/office/drawing/2014/main" id="{5CB1D98C-05E4-4C57-B9C8-E1AFEA70A2D8}"/>
                </a:ext>
              </a:extLst>
            </p:cNvPr>
            <p:cNvSpPr txBox="1"/>
            <p:nvPr/>
          </p:nvSpPr>
          <p:spPr>
            <a:xfrm>
              <a:off x="2342591" y="5083780"/>
              <a:ext cx="2135748" cy="169277"/>
            </a:xfrm>
            <a:prstGeom prst="rect">
              <a:avLst/>
            </a:prstGeom>
            <a:noFill/>
          </p:spPr>
          <p:txBody>
            <a:bodyPr wrap="square" lIns="0" tIns="0" rIns="0" bIns="0" rtlCol="0">
              <a:spAutoFit/>
            </a:bodyPr>
            <a:lstStyle/>
            <a:p>
              <a:pPr algn="ctr">
                <a:spcBef>
                  <a:spcPts val="0"/>
                </a:spcBef>
              </a:pPr>
              <a:r>
                <a:rPr lang="en-US" sz="1100" b="1"/>
                <a:t>Sustainable operations</a:t>
              </a:r>
            </a:p>
          </p:txBody>
        </p:sp>
        <p:sp>
          <p:nvSpPr>
            <p:cNvPr id="20" name="TextBox 19">
              <a:extLst>
                <a:ext uri="{FF2B5EF4-FFF2-40B4-BE49-F238E27FC236}">
                  <a16:creationId xmlns:a16="http://schemas.microsoft.com/office/drawing/2014/main" id="{374AF03C-ACE6-482B-BF66-B2ED261BF104}"/>
                </a:ext>
              </a:extLst>
            </p:cNvPr>
            <p:cNvSpPr txBox="1"/>
            <p:nvPr/>
          </p:nvSpPr>
          <p:spPr>
            <a:xfrm>
              <a:off x="2385235" y="5351420"/>
              <a:ext cx="2050460" cy="169277"/>
            </a:xfrm>
            <a:prstGeom prst="rect">
              <a:avLst/>
            </a:prstGeom>
            <a:noFill/>
          </p:spPr>
          <p:txBody>
            <a:bodyPr wrap="square" lIns="0" tIns="0" rIns="0" bIns="0" rtlCol="0">
              <a:spAutoFit/>
            </a:bodyPr>
            <a:lstStyle/>
            <a:p>
              <a:pPr algn="ctr">
                <a:spcBef>
                  <a:spcPts val="0"/>
                </a:spcBef>
              </a:pPr>
              <a:r>
                <a:rPr lang="en-US" sz="1100" b="1"/>
                <a:t>Compliance</a:t>
              </a:r>
            </a:p>
          </p:txBody>
        </p:sp>
        <p:cxnSp>
          <p:nvCxnSpPr>
            <p:cNvPr id="21" name="Straight Connector 20">
              <a:extLst>
                <a:ext uri="{FF2B5EF4-FFF2-40B4-BE49-F238E27FC236}">
                  <a16:creationId xmlns:a16="http://schemas.microsoft.com/office/drawing/2014/main" id="{C55B0EEF-144B-4A06-9CCB-8FD9AF940B83}"/>
                </a:ext>
              </a:extLst>
            </p:cNvPr>
            <p:cNvCxnSpPr/>
            <p:nvPr/>
          </p:nvCxnSpPr>
          <p:spPr>
            <a:xfrm>
              <a:off x="2583635" y="5034491"/>
              <a:ext cx="1653660" cy="0"/>
            </a:xfrm>
            <a:prstGeom prst="line">
              <a:avLst/>
            </a:prstGeom>
            <a:ln w="127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7D5ED53-BDCD-4A9C-B9F2-5406D4F111BE}"/>
                </a:ext>
              </a:extLst>
            </p:cNvPr>
            <p:cNvCxnSpPr/>
            <p:nvPr/>
          </p:nvCxnSpPr>
          <p:spPr>
            <a:xfrm>
              <a:off x="2739174" y="5306395"/>
              <a:ext cx="1440546" cy="0"/>
            </a:xfrm>
            <a:prstGeom prst="line">
              <a:avLst/>
            </a:prstGeom>
            <a:ln w="127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 name="Business Performance">
              <a:extLst>
                <a:ext uri="{FF2B5EF4-FFF2-40B4-BE49-F238E27FC236}">
                  <a16:creationId xmlns:a16="http://schemas.microsoft.com/office/drawing/2014/main" id="{3324CB95-6ECB-426A-9749-F291236D52CE}"/>
                </a:ext>
              </a:extLst>
            </p:cNvPr>
            <p:cNvGrpSpPr/>
            <p:nvPr/>
          </p:nvGrpSpPr>
          <p:grpSpPr>
            <a:xfrm>
              <a:off x="3632501" y="1638116"/>
              <a:ext cx="2135748" cy="2135748"/>
              <a:chOff x="2509101" y="1589982"/>
              <a:chExt cx="2135748" cy="2135748"/>
            </a:xfrm>
          </p:grpSpPr>
          <p:sp>
            <p:nvSpPr>
              <p:cNvPr id="24" name="Oval 23">
                <a:extLst>
                  <a:ext uri="{FF2B5EF4-FFF2-40B4-BE49-F238E27FC236}">
                    <a16:creationId xmlns:a16="http://schemas.microsoft.com/office/drawing/2014/main" id="{B18AC42B-F12A-484B-A582-9832D78FC0AF}"/>
                  </a:ext>
                </a:extLst>
              </p:cNvPr>
              <p:cNvSpPr/>
              <p:nvPr/>
            </p:nvSpPr>
            <p:spPr bwMode="gray">
              <a:xfrm>
                <a:off x="2509101" y="1589982"/>
                <a:ext cx="2135748" cy="2135748"/>
              </a:xfrm>
              <a:prstGeom prst="ellipse">
                <a:avLst/>
              </a:prstGeom>
              <a:solidFill>
                <a:schemeClr val="tx2">
                  <a:lumMod val="40000"/>
                  <a:lumOff val="60000"/>
                </a:schemeClr>
              </a:solidFill>
              <a:ln w="25400" algn="ctr">
                <a:noFill/>
                <a:miter lim="800000"/>
                <a:headEnd/>
                <a:tailEnd/>
              </a:ln>
              <a:effectLst>
                <a:outerShdw blurRad="50800" dist="76200" dir="2700000" algn="tl" rotWithShape="0">
                  <a:prstClr val="black">
                    <a:alpha val="15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ea typeface="Arial Unicode MS" pitchFamily="34" charset="-128"/>
                  <a:cs typeface="Arial Unicode MS" pitchFamily="34" charset="-128"/>
                </a:endParaRPr>
              </a:p>
            </p:txBody>
          </p:sp>
          <p:sp>
            <p:nvSpPr>
              <p:cNvPr id="25" name="Title 1">
                <a:extLst>
                  <a:ext uri="{FF2B5EF4-FFF2-40B4-BE49-F238E27FC236}">
                    <a16:creationId xmlns:a16="http://schemas.microsoft.com/office/drawing/2014/main" id="{BBCAD3B0-996B-41BC-98AD-3F6FDE30F067}"/>
                  </a:ext>
                </a:extLst>
              </p:cNvPr>
              <p:cNvSpPr txBox="1">
                <a:spLocks/>
              </p:cNvSpPr>
              <p:nvPr/>
            </p:nvSpPr>
            <p:spPr bwMode="black">
              <a:xfrm>
                <a:off x="2816268" y="1997242"/>
                <a:ext cx="1563009" cy="276999"/>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algn="ctr"/>
                <a:r>
                  <a:rPr lang="en-US" sz="1800">
                    <a:solidFill>
                      <a:schemeClr val="accent1"/>
                    </a:solidFill>
                  </a:rPr>
                  <a:t>Agility </a:t>
                </a:r>
              </a:p>
            </p:txBody>
          </p:sp>
          <p:sp>
            <p:nvSpPr>
              <p:cNvPr id="26" name="TextBox 25">
                <a:extLst>
                  <a:ext uri="{FF2B5EF4-FFF2-40B4-BE49-F238E27FC236}">
                    <a16:creationId xmlns:a16="http://schemas.microsoft.com/office/drawing/2014/main" id="{ACF0B8CD-B6CF-43B5-9628-E0C4B7DEE8CA}"/>
                  </a:ext>
                </a:extLst>
              </p:cNvPr>
              <p:cNvSpPr txBox="1"/>
              <p:nvPr/>
            </p:nvSpPr>
            <p:spPr>
              <a:xfrm>
                <a:off x="2920275" y="2848153"/>
                <a:ext cx="1337462" cy="169277"/>
              </a:xfrm>
              <a:prstGeom prst="rect">
                <a:avLst/>
              </a:prstGeom>
              <a:noFill/>
            </p:spPr>
            <p:txBody>
              <a:bodyPr wrap="square" lIns="0" tIns="0" rIns="0" bIns="0" rtlCol="0">
                <a:spAutoFit/>
              </a:bodyPr>
              <a:lstStyle/>
              <a:p>
                <a:pPr marL="0" lvl="1" algn="ctr">
                  <a:spcBef>
                    <a:spcPts val="0"/>
                  </a:spcBef>
                  <a:buSzPct val="80000"/>
                  <a:buNone/>
                </a:pPr>
                <a:r>
                  <a:rPr lang="en-US" sz="1100" b="1"/>
                  <a:t>Speed to market</a:t>
                </a:r>
              </a:p>
            </p:txBody>
          </p:sp>
          <p:sp>
            <p:nvSpPr>
              <p:cNvPr id="27" name="TextBox 26">
                <a:extLst>
                  <a:ext uri="{FF2B5EF4-FFF2-40B4-BE49-F238E27FC236}">
                    <a16:creationId xmlns:a16="http://schemas.microsoft.com/office/drawing/2014/main" id="{B263C84E-08B5-4B6D-91BC-04F2D3CA1B71}"/>
                  </a:ext>
                </a:extLst>
              </p:cNvPr>
              <p:cNvSpPr txBox="1"/>
              <p:nvPr/>
            </p:nvSpPr>
            <p:spPr>
              <a:xfrm>
                <a:off x="2796483" y="3180381"/>
                <a:ext cx="1585046" cy="338554"/>
              </a:xfrm>
              <a:prstGeom prst="rect">
                <a:avLst/>
              </a:prstGeom>
              <a:noFill/>
            </p:spPr>
            <p:txBody>
              <a:bodyPr wrap="square" lIns="0" tIns="0" rIns="0" bIns="0" rtlCol="0">
                <a:spAutoFit/>
              </a:bodyPr>
              <a:lstStyle/>
              <a:p>
                <a:pPr marL="0" lvl="1" algn="ctr">
                  <a:spcBef>
                    <a:spcPts val="0"/>
                  </a:spcBef>
                  <a:buSzPct val="80000"/>
                  <a:buNone/>
                </a:pPr>
                <a:r>
                  <a:rPr lang="en-US" sz="1100" b="1"/>
                  <a:t>Product-Portfolio Rotation</a:t>
                </a:r>
              </a:p>
            </p:txBody>
          </p:sp>
          <p:cxnSp>
            <p:nvCxnSpPr>
              <p:cNvPr id="28" name="Straight Connector 27">
                <a:extLst>
                  <a:ext uri="{FF2B5EF4-FFF2-40B4-BE49-F238E27FC236}">
                    <a16:creationId xmlns:a16="http://schemas.microsoft.com/office/drawing/2014/main" id="{0C7E8D2B-BFFF-44FA-B133-38E23DA11F2A}"/>
                  </a:ext>
                </a:extLst>
              </p:cNvPr>
              <p:cNvCxnSpPr/>
              <p:nvPr/>
            </p:nvCxnSpPr>
            <p:spPr>
              <a:xfrm>
                <a:off x="2741407" y="2787163"/>
                <a:ext cx="1653660" cy="0"/>
              </a:xfrm>
              <a:prstGeom prst="line">
                <a:avLst/>
              </a:prstGeom>
              <a:ln w="127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07DE41-6894-4854-811B-0E35FE3CB5EB}"/>
                  </a:ext>
                </a:extLst>
              </p:cNvPr>
              <p:cNvCxnSpPr/>
              <p:nvPr/>
            </p:nvCxnSpPr>
            <p:spPr>
              <a:xfrm>
                <a:off x="2868733" y="3104768"/>
                <a:ext cx="1440546" cy="0"/>
              </a:xfrm>
              <a:prstGeom prst="line">
                <a:avLst/>
              </a:prstGeom>
              <a:ln w="127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0A35633-E3E1-4C1A-B890-FE31F92F8141}"/>
                </a:ext>
              </a:extLst>
            </p:cNvPr>
            <p:cNvGrpSpPr/>
            <p:nvPr/>
          </p:nvGrpSpPr>
          <p:grpSpPr>
            <a:xfrm>
              <a:off x="4925197" y="3891319"/>
              <a:ext cx="2169795" cy="2099943"/>
              <a:chOff x="3801797" y="3843185"/>
              <a:chExt cx="2169795" cy="2099943"/>
            </a:xfrm>
          </p:grpSpPr>
          <p:sp>
            <p:nvSpPr>
              <p:cNvPr id="31" name="Oval 30">
                <a:extLst>
                  <a:ext uri="{FF2B5EF4-FFF2-40B4-BE49-F238E27FC236}">
                    <a16:creationId xmlns:a16="http://schemas.microsoft.com/office/drawing/2014/main" id="{99C47359-646C-44E9-888F-D1DC1A63FCC9}"/>
                  </a:ext>
                </a:extLst>
              </p:cNvPr>
              <p:cNvSpPr/>
              <p:nvPr/>
            </p:nvSpPr>
            <p:spPr bwMode="gray">
              <a:xfrm>
                <a:off x="3801797" y="3843185"/>
                <a:ext cx="2099943" cy="2099943"/>
              </a:xfrm>
              <a:prstGeom prst="ellipse">
                <a:avLst/>
              </a:prstGeom>
              <a:solidFill>
                <a:schemeClr val="tx2">
                  <a:lumMod val="40000"/>
                  <a:lumOff val="60000"/>
                </a:schemeClr>
              </a:solidFill>
              <a:ln w="25400" algn="ctr">
                <a:noFill/>
                <a:miter lim="800000"/>
                <a:headEnd/>
                <a:tailEnd/>
              </a:ln>
              <a:effectLst>
                <a:outerShdw blurRad="50800" dist="76200" dir="2700000" algn="tl" rotWithShape="0">
                  <a:prstClr val="black">
                    <a:alpha val="15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ea typeface="Arial Unicode MS" pitchFamily="34" charset="-128"/>
                  <a:cs typeface="Arial Unicode MS" pitchFamily="34" charset="-128"/>
                </a:endParaRPr>
              </a:p>
            </p:txBody>
          </p:sp>
          <p:sp>
            <p:nvSpPr>
              <p:cNvPr id="32" name="Title 1">
                <a:extLst>
                  <a:ext uri="{FF2B5EF4-FFF2-40B4-BE49-F238E27FC236}">
                    <a16:creationId xmlns:a16="http://schemas.microsoft.com/office/drawing/2014/main" id="{CB18DD8A-7BB9-4AD7-B001-8AAEC6B91E83}"/>
                  </a:ext>
                </a:extLst>
              </p:cNvPr>
              <p:cNvSpPr txBox="1">
                <a:spLocks/>
              </p:cNvSpPr>
              <p:nvPr/>
            </p:nvSpPr>
            <p:spPr bwMode="black">
              <a:xfrm>
                <a:off x="3871649" y="4250224"/>
                <a:ext cx="2099943" cy="276999"/>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algn="ctr"/>
                <a:r>
                  <a:rPr lang="en-US" sz="1800">
                    <a:solidFill>
                      <a:srgbClr val="003B7F"/>
                    </a:solidFill>
                  </a:rPr>
                  <a:t>Efficiency</a:t>
                </a:r>
              </a:p>
            </p:txBody>
          </p:sp>
          <p:sp>
            <p:nvSpPr>
              <p:cNvPr id="33" name="TextBox 32">
                <a:extLst>
                  <a:ext uri="{FF2B5EF4-FFF2-40B4-BE49-F238E27FC236}">
                    <a16:creationId xmlns:a16="http://schemas.microsoft.com/office/drawing/2014/main" id="{105B2169-369F-4519-983F-3021F4BBAC94}"/>
                  </a:ext>
                </a:extLst>
              </p:cNvPr>
              <p:cNvSpPr txBox="1"/>
              <p:nvPr/>
            </p:nvSpPr>
            <p:spPr>
              <a:xfrm>
                <a:off x="4197920" y="4722403"/>
                <a:ext cx="1458974" cy="169277"/>
              </a:xfrm>
              <a:prstGeom prst="rect">
                <a:avLst/>
              </a:prstGeom>
              <a:noFill/>
            </p:spPr>
            <p:txBody>
              <a:bodyPr wrap="square" lIns="0" tIns="0" rIns="0" bIns="0" rtlCol="0">
                <a:spAutoFit/>
              </a:bodyPr>
              <a:lstStyle/>
              <a:p>
                <a:pPr lvl="0" algn="ctr"/>
                <a:r>
                  <a:rPr lang="en-US" sz="1100" b="1">
                    <a:solidFill>
                      <a:srgbClr val="000000"/>
                    </a:solidFill>
                  </a:rPr>
                  <a:t>Increase productivity</a:t>
                </a:r>
              </a:p>
            </p:txBody>
          </p:sp>
          <p:sp>
            <p:nvSpPr>
              <p:cNvPr id="34" name="TextBox 33">
                <a:extLst>
                  <a:ext uri="{FF2B5EF4-FFF2-40B4-BE49-F238E27FC236}">
                    <a16:creationId xmlns:a16="http://schemas.microsoft.com/office/drawing/2014/main" id="{76338044-09D2-4635-A14C-6F677E03ACEB}"/>
                  </a:ext>
                </a:extLst>
              </p:cNvPr>
              <p:cNvSpPr txBox="1"/>
              <p:nvPr/>
            </p:nvSpPr>
            <p:spPr>
              <a:xfrm>
                <a:off x="4153906" y="5312617"/>
                <a:ext cx="1458974" cy="338554"/>
              </a:xfrm>
              <a:prstGeom prst="rect">
                <a:avLst/>
              </a:prstGeom>
              <a:noFill/>
            </p:spPr>
            <p:txBody>
              <a:bodyPr wrap="square" lIns="0" tIns="0" rIns="0" bIns="0" rtlCol="0">
                <a:spAutoFit/>
              </a:bodyPr>
              <a:lstStyle/>
              <a:p>
                <a:pPr lvl="0" algn="ctr"/>
                <a:r>
                  <a:rPr lang="en-US" sz="1100" b="1">
                    <a:solidFill>
                      <a:srgbClr val="000000"/>
                    </a:solidFill>
                  </a:rPr>
                  <a:t>Mixed-mode production</a:t>
                </a:r>
              </a:p>
            </p:txBody>
          </p:sp>
          <p:sp>
            <p:nvSpPr>
              <p:cNvPr id="35" name="TextBox 34">
                <a:extLst>
                  <a:ext uri="{FF2B5EF4-FFF2-40B4-BE49-F238E27FC236}">
                    <a16:creationId xmlns:a16="http://schemas.microsoft.com/office/drawing/2014/main" id="{08A50BC1-ED73-4769-849E-607B8AC1F865}"/>
                  </a:ext>
                </a:extLst>
              </p:cNvPr>
              <p:cNvSpPr txBox="1"/>
              <p:nvPr/>
            </p:nvSpPr>
            <p:spPr>
              <a:xfrm>
                <a:off x="4161553" y="5035646"/>
                <a:ext cx="1591526" cy="169277"/>
              </a:xfrm>
              <a:prstGeom prst="rect">
                <a:avLst/>
              </a:prstGeom>
              <a:noFill/>
            </p:spPr>
            <p:txBody>
              <a:bodyPr wrap="square" lIns="0" tIns="0" rIns="0" bIns="0" rtlCol="0">
                <a:spAutoFit/>
              </a:bodyPr>
              <a:lstStyle/>
              <a:p>
                <a:pPr lvl="0" algn="ctr"/>
                <a:r>
                  <a:rPr lang="en-US" sz="1100" b="1">
                    <a:solidFill>
                      <a:srgbClr val="000000"/>
                    </a:solidFill>
                  </a:rPr>
                  <a:t>Resource Utilization</a:t>
                </a:r>
              </a:p>
            </p:txBody>
          </p:sp>
          <p:cxnSp>
            <p:nvCxnSpPr>
              <p:cNvPr id="36" name="Straight Connector 35">
                <a:extLst>
                  <a:ext uri="{FF2B5EF4-FFF2-40B4-BE49-F238E27FC236}">
                    <a16:creationId xmlns:a16="http://schemas.microsoft.com/office/drawing/2014/main" id="{F76AD641-B7B1-40A5-9FF1-F65958B9917E}"/>
                  </a:ext>
                </a:extLst>
              </p:cNvPr>
              <p:cNvCxnSpPr/>
              <p:nvPr/>
            </p:nvCxnSpPr>
            <p:spPr>
              <a:xfrm>
                <a:off x="4024938" y="4981583"/>
                <a:ext cx="1653660" cy="0"/>
              </a:xfrm>
              <a:prstGeom prst="line">
                <a:avLst/>
              </a:prstGeom>
              <a:ln w="127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C48B96-D0DD-49E1-A112-11BCE5B2CF40}"/>
                  </a:ext>
                </a:extLst>
              </p:cNvPr>
              <p:cNvCxnSpPr/>
              <p:nvPr/>
            </p:nvCxnSpPr>
            <p:spPr>
              <a:xfrm>
                <a:off x="4131495" y="5258261"/>
                <a:ext cx="1440546" cy="0"/>
              </a:xfrm>
              <a:prstGeom prst="line">
                <a:avLst/>
              </a:prstGeom>
              <a:ln w="127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DA270378-E238-47B8-8DC5-DCB280D1DB46}"/>
                </a:ext>
              </a:extLst>
            </p:cNvPr>
            <p:cNvSpPr txBox="1"/>
            <p:nvPr/>
          </p:nvSpPr>
          <p:spPr>
            <a:xfrm>
              <a:off x="3687872" y="2435082"/>
              <a:ext cx="2135748" cy="338554"/>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100" b="1"/>
                <a:t>Individualized </a:t>
              </a:r>
              <a:br>
                <a:rPr lang="en-US" sz="1100" b="1"/>
              </a:br>
              <a:r>
                <a:rPr lang="en-US" sz="1100" b="1"/>
                <a:t>products &amp; services</a:t>
              </a:r>
            </a:p>
          </p:txBody>
        </p:sp>
      </p:grpSp>
      <p:sp>
        <p:nvSpPr>
          <p:cNvPr id="56" name="Rectangle 55">
            <a:extLst>
              <a:ext uri="{FF2B5EF4-FFF2-40B4-BE49-F238E27FC236}">
                <a16:creationId xmlns:a16="http://schemas.microsoft.com/office/drawing/2014/main" id="{300AE88E-B96C-466F-90D8-C60B4D123B5D}"/>
              </a:ext>
            </a:extLst>
          </p:cNvPr>
          <p:cNvSpPr/>
          <p:nvPr/>
        </p:nvSpPr>
        <p:spPr bwMode="gray">
          <a:xfrm>
            <a:off x="9648129" y="0"/>
            <a:ext cx="383760" cy="6858000"/>
          </a:xfrm>
          <a:prstGeom prst="rect">
            <a:avLst/>
          </a:prstGeom>
          <a:solidFill>
            <a:schemeClr val="bg1">
              <a:lumMod val="95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ea typeface="Arial Unicode MS" pitchFamily="34" charset="-128"/>
              <a:cs typeface="Arial Unicode MS" pitchFamily="34" charset="-128"/>
            </a:endParaRPr>
          </a:p>
        </p:txBody>
      </p:sp>
      <p:sp>
        <p:nvSpPr>
          <p:cNvPr id="57" name="Rectangle 56">
            <a:extLst>
              <a:ext uri="{FF2B5EF4-FFF2-40B4-BE49-F238E27FC236}">
                <a16:creationId xmlns:a16="http://schemas.microsoft.com/office/drawing/2014/main" id="{C2672045-0D81-4D5F-9570-44D5C3F03527}"/>
              </a:ext>
            </a:extLst>
          </p:cNvPr>
          <p:cNvSpPr/>
          <p:nvPr/>
        </p:nvSpPr>
        <p:spPr bwMode="gray">
          <a:xfrm>
            <a:off x="10033000" y="0"/>
            <a:ext cx="2162175" cy="6858000"/>
          </a:xfrm>
          <a:prstGeom prst="rect">
            <a:avLst/>
          </a:prstGeom>
          <a:solidFill>
            <a:schemeClr val="bg1">
              <a:lumMod val="85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a:ln>
                <a:noFill/>
              </a:ln>
              <a:effectLst/>
              <a:uLnTx/>
              <a:uFillTx/>
              <a:ea typeface="Arial Unicode MS" pitchFamily="34" charset="-128"/>
              <a:cs typeface="Arial Unicode MS" pitchFamily="34" charset="-128"/>
            </a:endParaRPr>
          </a:p>
        </p:txBody>
      </p:sp>
      <p:sp>
        <p:nvSpPr>
          <p:cNvPr id="59" name="TextBox 103">
            <a:extLst>
              <a:ext uri="{FF2B5EF4-FFF2-40B4-BE49-F238E27FC236}">
                <a16:creationId xmlns:a16="http://schemas.microsoft.com/office/drawing/2014/main" id="{71BD3E69-0A51-4EEF-BAA9-8CCB1782A269}"/>
              </a:ext>
            </a:extLst>
          </p:cNvPr>
          <p:cNvSpPr txBox="1"/>
          <p:nvPr/>
        </p:nvSpPr>
        <p:spPr>
          <a:xfrm>
            <a:off x="10289055" y="3458873"/>
            <a:ext cx="1404671" cy="430887"/>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400" kern="0">
                <a:latin typeface="Arial" panose="020B0604020202020204" pitchFamily="34" charset="0"/>
                <a:ea typeface="Arial Unicode MS" pitchFamily="34" charset="-128"/>
                <a:cs typeface="Arial" panose="020B0604020202020204" pitchFamily="34" charset="0"/>
              </a:rPr>
              <a:t>5G &amp; Edge computing</a:t>
            </a:r>
          </a:p>
        </p:txBody>
      </p:sp>
      <p:sp>
        <p:nvSpPr>
          <p:cNvPr id="60" name="TextBox 174">
            <a:extLst>
              <a:ext uri="{FF2B5EF4-FFF2-40B4-BE49-F238E27FC236}">
                <a16:creationId xmlns:a16="http://schemas.microsoft.com/office/drawing/2014/main" id="{91300F2B-C5F4-4AEE-A865-C169E3F42181}"/>
              </a:ext>
            </a:extLst>
          </p:cNvPr>
          <p:cNvSpPr txBox="1"/>
          <p:nvPr/>
        </p:nvSpPr>
        <p:spPr>
          <a:xfrm>
            <a:off x="10289055" y="2669444"/>
            <a:ext cx="1050783" cy="430887"/>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400" kern="0">
                <a:latin typeface="Arial" panose="020B0604020202020204" pitchFamily="34" charset="0"/>
                <a:ea typeface="Arial Unicode MS" pitchFamily="34" charset="-128"/>
                <a:cs typeface="Arial" panose="020B0604020202020204" pitchFamily="34" charset="0"/>
              </a:rPr>
              <a:t>Autonomous </a:t>
            </a:r>
            <a:br>
              <a:rPr lang="en-US" sz="1400" kern="0">
                <a:latin typeface="Arial" panose="020B0604020202020204" pitchFamily="34" charset="0"/>
                <a:ea typeface="Arial Unicode MS" pitchFamily="34" charset="-128"/>
                <a:cs typeface="Arial" panose="020B0604020202020204" pitchFamily="34" charset="0"/>
              </a:rPr>
            </a:br>
            <a:r>
              <a:rPr lang="en-US" sz="1400" kern="0">
                <a:latin typeface="Arial" panose="020B0604020202020204" pitchFamily="34" charset="0"/>
                <a:ea typeface="Arial Unicode MS" pitchFamily="34" charset="-128"/>
                <a:cs typeface="Arial" panose="020B0604020202020204" pitchFamily="34" charset="0"/>
              </a:rPr>
              <a:t>systems</a:t>
            </a:r>
          </a:p>
        </p:txBody>
      </p:sp>
      <p:sp>
        <p:nvSpPr>
          <p:cNvPr id="61" name="TextBox 101">
            <a:extLst>
              <a:ext uri="{FF2B5EF4-FFF2-40B4-BE49-F238E27FC236}">
                <a16:creationId xmlns:a16="http://schemas.microsoft.com/office/drawing/2014/main" id="{82CDBCC0-690C-4DC6-B366-7F291003DAA2}"/>
              </a:ext>
            </a:extLst>
          </p:cNvPr>
          <p:cNvSpPr txBox="1"/>
          <p:nvPr/>
        </p:nvSpPr>
        <p:spPr>
          <a:xfrm>
            <a:off x="10289055" y="4248302"/>
            <a:ext cx="945651" cy="430887"/>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400" kern="0">
                <a:ea typeface="Arial Unicode MS" pitchFamily="34" charset="-128"/>
                <a:cs typeface="Arial Unicode MS" pitchFamily="34" charset="-128"/>
              </a:rPr>
              <a:t>Machine </a:t>
            </a:r>
            <a:br>
              <a:rPr lang="en-US" sz="1400" kern="0">
                <a:ea typeface="Arial Unicode MS" pitchFamily="34" charset="-128"/>
                <a:cs typeface="Arial Unicode MS" pitchFamily="34" charset="-128"/>
              </a:rPr>
            </a:br>
            <a:r>
              <a:rPr lang="en-US" sz="1400" kern="0">
                <a:ea typeface="Arial Unicode MS" pitchFamily="34" charset="-128"/>
                <a:cs typeface="Arial Unicode MS" pitchFamily="34" charset="-128"/>
              </a:rPr>
              <a:t>Learning</a:t>
            </a:r>
            <a:endParaRPr lang="en-US" sz="1400" kern="0">
              <a:latin typeface="Arial" panose="020B0604020202020204" pitchFamily="34" charset="0"/>
              <a:ea typeface="Arial Unicode MS" pitchFamily="34" charset="-128"/>
              <a:cs typeface="Arial" panose="020B0604020202020204" pitchFamily="34" charset="0"/>
            </a:endParaRPr>
          </a:p>
        </p:txBody>
      </p:sp>
      <p:pic>
        <p:nvPicPr>
          <p:cNvPr id="62" name="Picture 7216">
            <a:extLst>
              <a:ext uri="{FF2B5EF4-FFF2-40B4-BE49-F238E27FC236}">
                <a16:creationId xmlns:a16="http://schemas.microsoft.com/office/drawing/2014/main" id="{6E509CE1-0653-49A0-ADFB-505C3AFC9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1691" y="4079883"/>
            <a:ext cx="513034" cy="513034"/>
          </a:xfrm>
          <a:prstGeom prst="rect">
            <a:avLst/>
          </a:prstGeom>
        </p:spPr>
      </p:pic>
      <p:sp>
        <p:nvSpPr>
          <p:cNvPr id="63" name="TextBox 101">
            <a:extLst>
              <a:ext uri="{FF2B5EF4-FFF2-40B4-BE49-F238E27FC236}">
                <a16:creationId xmlns:a16="http://schemas.microsoft.com/office/drawing/2014/main" id="{B2A85B09-47D4-4B4C-996E-C622F2D7AB0E}"/>
              </a:ext>
            </a:extLst>
          </p:cNvPr>
          <p:cNvSpPr txBox="1"/>
          <p:nvPr/>
        </p:nvSpPr>
        <p:spPr>
          <a:xfrm>
            <a:off x="10289055" y="5037731"/>
            <a:ext cx="1254547" cy="430887"/>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400" kern="0">
                <a:latin typeface="Arial" panose="020B0604020202020204" pitchFamily="34" charset="0"/>
                <a:ea typeface="Arial Unicode MS" pitchFamily="34" charset="-128"/>
                <a:cs typeface="Arial Unicode MS" pitchFamily="34" charset="-128"/>
              </a:rPr>
              <a:t>Additive </a:t>
            </a:r>
            <a:br>
              <a:rPr lang="en-US" sz="1400" kern="0">
                <a:latin typeface="Arial" panose="020B0604020202020204" pitchFamily="34" charset="0"/>
                <a:ea typeface="Arial Unicode MS" pitchFamily="34" charset="-128"/>
                <a:cs typeface="Arial Unicode MS" pitchFamily="34" charset="-128"/>
              </a:rPr>
            </a:br>
            <a:r>
              <a:rPr lang="en-US" sz="1400" kern="0">
                <a:latin typeface="Arial" panose="020B0604020202020204" pitchFamily="34" charset="0"/>
                <a:ea typeface="Arial Unicode MS" pitchFamily="34" charset="-128"/>
                <a:cs typeface="Arial Unicode MS" pitchFamily="34" charset="-128"/>
              </a:rPr>
              <a:t>Manufacturing</a:t>
            </a:r>
            <a:endParaRPr lang="en-US" sz="1400" kern="0">
              <a:latin typeface="Arial" panose="020B0604020202020204" pitchFamily="34" charset="0"/>
              <a:ea typeface="Arial Unicode MS" pitchFamily="34" charset="-128"/>
              <a:cs typeface="Arial" panose="020B0604020202020204" pitchFamily="34" charset="0"/>
            </a:endParaRPr>
          </a:p>
        </p:txBody>
      </p:sp>
      <p:sp>
        <p:nvSpPr>
          <p:cNvPr id="64" name="TextBox 101">
            <a:extLst>
              <a:ext uri="{FF2B5EF4-FFF2-40B4-BE49-F238E27FC236}">
                <a16:creationId xmlns:a16="http://schemas.microsoft.com/office/drawing/2014/main" id="{C3E5CA48-C9E2-4B25-988F-25C5B43C3051}"/>
              </a:ext>
            </a:extLst>
          </p:cNvPr>
          <p:cNvSpPr txBox="1"/>
          <p:nvPr/>
        </p:nvSpPr>
        <p:spPr>
          <a:xfrm>
            <a:off x="10289055" y="5827159"/>
            <a:ext cx="1034517" cy="430887"/>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400" kern="0">
                <a:latin typeface="Arial" panose="020B0604020202020204" pitchFamily="34" charset="0"/>
                <a:ea typeface="Arial Unicode MS" pitchFamily="34" charset="-128"/>
                <a:cs typeface="Arial Unicode MS" pitchFamily="34" charset="-128"/>
              </a:rPr>
              <a:t>Augmented </a:t>
            </a:r>
            <a:br>
              <a:rPr lang="en-US" sz="1400" kern="0">
                <a:latin typeface="Arial" panose="020B0604020202020204" pitchFamily="34" charset="0"/>
                <a:ea typeface="Arial Unicode MS" pitchFamily="34" charset="-128"/>
                <a:cs typeface="Arial Unicode MS" pitchFamily="34" charset="-128"/>
              </a:rPr>
            </a:br>
            <a:r>
              <a:rPr lang="en-US" sz="1400" kern="0">
                <a:latin typeface="Arial" panose="020B0604020202020204" pitchFamily="34" charset="0"/>
                <a:ea typeface="Arial Unicode MS" pitchFamily="34" charset="-128"/>
                <a:cs typeface="Arial Unicode MS" pitchFamily="34" charset="-128"/>
              </a:rPr>
              <a:t>Reality</a:t>
            </a:r>
            <a:endParaRPr lang="en-US" sz="1400" kern="0">
              <a:latin typeface="Arial" panose="020B0604020202020204" pitchFamily="34" charset="0"/>
              <a:ea typeface="Arial Unicode MS" pitchFamily="34" charset="-128"/>
              <a:cs typeface="Arial" panose="020B0604020202020204" pitchFamily="34" charset="0"/>
            </a:endParaRPr>
          </a:p>
        </p:txBody>
      </p:sp>
      <p:pic>
        <p:nvPicPr>
          <p:cNvPr id="65" name="Picture 64">
            <a:extLst>
              <a:ext uri="{FF2B5EF4-FFF2-40B4-BE49-F238E27FC236}">
                <a16:creationId xmlns:a16="http://schemas.microsoft.com/office/drawing/2014/main" id="{A8FB75A0-3170-452B-9827-133129F4B202}"/>
              </a:ext>
            </a:extLst>
          </p:cNvPr>
          <p:cNvPicPr>
            <a:picLocks noChangeAspect="1"/>
          </p:cNvPicPr>
          <p:nvPr/>
        </p:nvPicPr>
        <p:blipFill>
          <a:blip r:embed="rId5"/>
          <a:stretch>
            <a:fillRect/>
          </a:stretch>
        </p:blipFill>
        <p:spPr>
          <a:xfrm>
            <a:off x="11423375" y="5754566"/>
            <a:ext cx="449667" cy="449667"/>
          </a:xfrm>
          <a:prstGeom prst="rect">
            <a:avLst/>
          </a:prstGeom>
        </p:spPr>
      </p:pic>
      <p:pic>
        <p:nvPicPr>
          <p:cNvPr id="67" name="Picture 66">
            <a:extLst>
              <a:ext uri="{FF2B5EF4-FFF2-40B4-BE49-F238E27FC236}">
                <a16:creationId xmlns:a16="http://schemas.microsoft.com/office/drawing/2014/main" id="{F0E1EF0B-5864-442A-95F4-DE2473DEBF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80478" y="4906012"/>
            <a:ext cx="535460" cy="535460"/>
          </a:xfrm>
          <a:prstGeom prst="rect">
            <a:avLst/>
          </a:prstGeom>
        </p:spPr>
      </p:pic>
      <p:sp>
        <p:nvSpPr>
          <p:cNvPr id="68" name="TextBox 174">
            <a:extLst>
              <a:ext uri="{FF2B5EF4-FFF2-40B4-BE49-F238E27FC236}">
                <a16:creationId xmlns:a16="http://schemas.microsoft.com/office/drawing/2014/main" id="{B06D2AF9-9518-4B68-A60D-B6C5A316AABC}"/>
              </a:ext>
            </a:extLst>
          </p:cNvPr>
          <p:cNvSpPr txBox="1"/>
          <p:nvPr/>
        </p:nvSpPr>
        <p:spPr>
          <a:xfrm>
            <a:off x="10289055" y="1880015"/>
            <a:ext cx="1113005" cy="430887"/>
          </a:xfrm>
          <a:prstGeom prst="rect">
            <a:avLst/>
          </a:prstGeom>
          <a:noFill/>
          <a:effectLst>
            <a:glow rad="127000">
              <a:srgbClr val="FFC000"/>
            </a:glow>
          </a:effectLst>
        </p:spPr>
        <p:txBody>
          <a:bodyPr wrap="square" lIns="0" tIns="0" rIns="0" bIns="0" rtlCol="0">
            <a:spAutoFit/>
          </a:bodyPr>
          <a:lstStyle/>
          <a:p>
            <a:pPr fontAlgn="base">
              <a:spcBef>
                <a:spcPts val="600"/>
              </a:spcBef>
              <a:spcAft>
                <a:spcPct val="0"/>
              </a:spcAft>
              <a:buClr>
                <a:srgbClr val="F0AB00"/>
              </a:buClr>
              <a:buSzPct val="80000"/>
            </a:pPr>
            <a:r>
              <a:rPr lang="en-US" sz="1400" kern="0">
                <a:latin typeface="Arial" panose="020B0604020202020204" pitchFamily="34" charset="0"/>
                <a:ea typeface="Arial Unicode MS" pitchFamily="34" charset="-128"/>
                <a:cs typeface="Arial" panose="020B0604020202020204" pitchFamily="34" charset="0"/>
              </a:rPr>
              <a:t>Cloud </a:t>
            </a:r>
            <a:br>
              <a:rPr lang="en-US" sz="1400" kern="0">
                <a:latin typeface="Arial" panose="020B0604020202020204" pitchFamily="34" charset="0"/>
                <a:ea typeface="Arial Unicode MS" pitchFamily="34" charset="-128"/>
                <a:cs typeface="Arial" panose="020B0604020202020204" pitchFamily="34" charset="0"/>
              </a:rPr>
            </a:br>
            <a:r>
              <a:rPr lang="en-US" sz="1400" kern="0">
                <a:latin typeface="Arial" panose="020B0604020202020204" pitchFamily="34" charset="0"/>
                <a:ea typeface="Arial Unicode MS" pitchFamily="34" charset="-128"/>
                <a:cs typeface="Arial" panose="020B0604020202020204" pitchFamily="34" charset="0"/>
              </a:rPr>
              <a:t>Computing</a:t>
            </a:r>
          </a:p>
        </p:txBody>
      </p:sp>
      <p:pic>
        <p:nvPicPr>
          <p:cNvPr id="69" name="Picture 7204">
            <a:extLst>
              <a:ext uri="{FF2B5EF4-FFF2-40B4-BE49-F238E27FC236}">
                <a16:creationId xmlns:a16="http://schemas.microsoft.com/office/drawing/2014/main" id="{C20A4E90-93FA-43E1-A750-DCCF0FAABE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98477" y="1880015"/>
            <a:ext cx="499462" cy="447295"/>
          </a:xfrm>
          <a:prstGeom prst="rect">
            <a:avLst/>
          </a:prstGeom>
        </p:spPr>
      </p:pic>
      <p:sp>
        <p:nvSpPr>
          <p:cNvPr id="70" name="TextBox 69">
            <a:extLst>
              <a:ext uri="{FF2B5EF4-FFF2-40B4-BE49-F238E27FC236}">
                <a16:creationId xmlns:a16="http://schemas.microsoft.com/office/drawing/2014/main" id="{5DABE27E-D0D8-4E30-827D-76762D56D70E}"/>
              </a:ext>
            </a:extLst>
          </p:cNvPr>
          <p:cNvSpPr txBox="1"/>
          <p:nvPr/>
        </p:nvSpPr>
        <p:spPr>
          <a:xfrm rot="16200000">
            <a:off x="8614652" y="3289633"/>
            <a:ext cx="2462213"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b="1" kern="0">
                <a:latin typeface="Arial" panose="020B0604020202020204" pitchFamily="34" charset="0"/>
                <a:ea typeface="Arial Unicode MS" pitchFamily="34" charset="-128"/>
                <a:cs typeface="Arial" panose="020B0604020202020204" pitchFamily="34" charset="0"/>
              </a:rPr>
              <a:t>Technology   Enablers</a:t>
            </a:r>
          </a:p>
        </p:txBody>
      </p:sp>
      <p:sp>
        <p:nvSpPr>
          <p:cNvPr id="47" name="Title 1">
            <a:extLst>
              <a:ext uri="{FF2B5EF4-FFF2-40B4-BE49-F238E27FC236}">
                <a16:creationId xmlns:a16="http://schemas.microsoft.com/office/drawing/2014/main" id="{A4E18AB6-2E30-47D2-A937-3B7F6A42164D}"/>
              </a:ext>
            </a:extLst>
          </p:cNvPr>
          <p:cNvSpPr txBox="1">
            <a:spLocks/>
          </p:cNvSpPr>
          <p:nvPr/>
        </p:nvSpPr>
        <p:spPr bwMode="black">
          <a:xfrm>
            <a:off x="175011" y="283514"/>
            <a:ext cx="7509305" cy="1246495"/>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700" b="1" kern="1200" baseline="0">
                <a:solidFill>
                  <a:schemeClr val="tx1"/>
                </a:solidFill>
                <a:latin typeface="+mj-lt"/>
                <a:ea typeface="+mj-ea"/>
                <a:cs typeface="+mj-cs"/>
              </a:defRPr>
            </a:lvl1pPr>
          </a:lstStyle>
          <a:p>
            <a:r>
              <a:rPr lang="en-US">
                <a:solidFill>
                  <a:schemeClr val="accent3"/>
                </a:solidFill>
              </a:rPr>
              <a:t>Market Drivers and Dynamics</a:t>
            </a:r>
            <a:br>
              <a:rPr lang="en-US"/>
            </a:br>
            <a:r>
              <a:rPr lang="en-US" b="0"/>
              <a:t>Industry 4.0 driving competitiveness in today’s challenging environment</a:t>
            </a:r>
          </a:p>
        </p:txBody>
      </p:sp>
    </p:spTree>
    <p:extLst>
      <p:ext uri="{BB962C8B-B14F-4D97-AF65-F5344CB8AC3E}">
        <p14:creationId xmlns:p14="http://schemas.microsoft.com/office/powerpoint/2010/main" val="1606645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2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12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12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1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1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1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1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1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1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1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1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1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1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1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1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1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1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1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1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1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1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1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1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1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1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1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1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1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1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1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1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1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1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1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1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1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1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1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1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1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1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1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1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1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1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1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1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1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1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1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1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1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1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1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1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1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1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1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1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1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2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2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2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2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2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2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2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2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2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2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2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2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2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2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2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2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2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2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2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2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2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2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2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2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2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2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22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3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23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23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23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23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23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23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23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23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23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4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24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24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24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24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24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24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247.xml><?xml version="1.0" encoding="utf-8"?>
<p:tagLst xmlns:a="http://schemas.openxmlformats.org/drawingml/2006/main" xmlns:r="http://schemas.openxmlformats.org/officeDocument/2006/relationships" xmlns:p="http://schemas.openxmlformats.org/presentationml/2006/main">
  <p:tag name="CONTAINEDIMAGEPATH" val="C:\Users\I824197\AppData\Local\Templafy\AddIns\PowerPointVsto\download.jpeg"/>
</p:tagLst>
</file>

<file path=ppt/tags/tag248.xml><?xml version="1.0" encoding="utf-8"?>
<p:tagLst xmlns:a="http://schemas.openxmlformats.org/drawingml/2006/main" xmlns:r="http://schemas.openxmlformats.org/officeDocument/2006/relationships" xmlns:p="http://schemas.openxmlformats.org/presentationml/2006/main">
  <p:tag name="CONTAINEDIMAGEPATH" val="C:\Users\I824197\AppData\Local\Templafy\AddIns\PowerPointVsto\download.jpeg"/>
</p:tagLst>
</file>

<file path=ppt/tags/tag249.xml><?xml version="1.0" encoding="utf-8"?>
<p:tagLst xmlns:a="http://schemas.openxmlformats.org/drawingml/2006/main" xmlns:r="http://schemas.openxmlformats.org/officeDocument/2006/relationships" xmlns:p="http://schemas.openxmlformats.org/presentationml/2006/main">
  <p:tag name="CONTAINEDIMAGEPATH" val="C:\Users\I824197\AppData\Local\Templafy\AddIns\PowerPointVsto\download.jpeg"/>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50.xml><?xml version="1.0" encoding="utf-8"?>
<p:tagLst xmlns:a="http://schemas.openxmlformats.org/drawingml/2006/main" xmlns:r="http://schemas.openxmlformats.org/officeDocument/2006/relationships" xmlns:p="http://schemas.openxmlformats.org/presentationml/2006/main">
  <p:tag name="CONTAINEDIMAGEPATH" val="C:\Users\I824197\AppData\Local\Templafy\AddIns\PowerPointVsto\689b8efd-7d30-404a-8b94-87686759a53f.jpeg"/>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heme/theme1.xml><?xml version="1.0" encoding="utf-8"?>
<a:theme xmlns:a="http://schemas.openxmlformats.org/drawingml/2006/main" name="SAP 2022 16x9 white wider margins">
  <a:themeElements>
    <a:clrScheme name="Custom 6">
      <a:dk1>
        <a:srgbClr val="FFFFFF"/>
      </a:dk1>
      <a:lt1>
        <a:srgbClr val="000000"/>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22_16x9_black" id="{EB9469BC-15B7-0940-8343-6816F2597739}" vid="{390D04E8-61F6-0A4B-888E-E09DC1379EBA}"/>
    </a:ext>
  </a:extLst>
</a:theme>
</file>

<file path=ppt/theme/theme2.xml><?xml version="1.0" encoding="utf-8"?>
<a:theme xmlns:a="http://schemas.openxmlformats.org/drawingml/2006/main" name="White Template">
  <a:themeElements>
    <a:clrScheme name="Custom 20">
      <a:dk1>
        <a:srgbClr val="000000"/>
      </a:dk1>
      <a:lt1>
        <a:srgbClr val="FFFFFF"/>
      </a:lt1>
      <a:dk2>
        <a:srgbClr val="999999"/>
      </a:dk2>
      <a:lt2>
        <a:srgbClr val="CCCCCC"/>
      </a:lt2>
      <a:accent1>
        <a:srgbClr val="008FD3"/>
      </a:accent1>
      <a:accent2>
        <a:srgbClr val="666666"/>
      </a:accent2>
      <a:accent3>
        <a:srgbClr val="008FD3"/>
      </a:accent3>
      <a:accent4>
        <a:srgbClr val="4FB51C"/>
      </a:accent4>
      <a:accent5>
        <a:srgbClr val="E35500"/>
      </a:accent5>
      <a:accent6>
        <a:srgbClr val="970A82"/>
      </a:accent6>
      <a:hlink>
        <a:srgbClr val="008FD3"/>
      </a:hlink>
      <a:folHlink>
        <a:srgbClr val="008F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a:gradFill>
              <a:gsLst>
                <a:gs pos="0">
                  <a:schemeClr val="tx1"/>
                </a:gs>
                <a:gs pos="100000">
                  <a:schemeClr val="tx1"/>
                </a:gs>
              </a:gsLst>
              <a:lin ang="5400000" scaled="1"/>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latin typeface="+mj-lt"/>
          </a:defRPr>
        </a:defPPr>
      </a:lstStyle>
    </a:txDef>
  </a:objectDefaults>
  <a:extraClrSchemeLst/>
  <a:extLst>
    <a:ext uri="{05A4C25C-085E-4340-85A3-A5531E510DB2}">
      <thm15:themeFamily xmlns:thm15="http://schemas.microsoft.com/office/thememl/2012/main" name="Presentation4" id="{96EF4C6D-0A7C-4694-94B4-D80503F01E1E}" vid="{D28D6E9E-D2CE-41A1-B613-B73877282053}"/>
    </a:ext>
  </a:extLst>
</a:theme>
</file>

<file path=ppt/theme/theme3.xml><?xml version="1.0" encoding="utf-8"?>
<a:theme xmlns:a="http://schemas.openxmlformats.org/drawingml/2006/main" name="SAP 2022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6" id="{6EE3CE7A-E618-354C-A911-C8B540FBF846}" vid="{D6A1CD9D-FAE1-404C-ADBB-39144CF68697}"/>
    </a:ext>
  </a:extLst>
</a:theme>
</file>

<file path=ppt/theme/theme4.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TemplateConfiguration><![CDATA[{"slideVersion":1,"isValidatorEnabled":false,"isLocked":false,"elementsMetadata":[{"elementConfiguration":{"binding":"{{Form.SpeakerName}}","disableUpdates":false,"type":"text"},"type":"shape"},{"elementConfiguration":{"binding":"{{Form.Email}}","disableUpdates":false,"type":"text"},"type":"shape"},{"elementConfiguration":{"image":"{{Form.SAPLogo.LogoBlack}}","disableUpdates":false,"type":"image"},"type":"shape"},{"elementConfiguration":{"image":"{{Form.SAPLogo.SubbrandBlack}}","visibility":"{{IfElse(Equals(Form.SAPLogo.HideSubBrandShape, \"Yes\"), VisibilityType.Hidden, VisibilityType.Visible)}}","disableUpdates":false,"type":"image"},"type":"shape"}],"slideId":"637878478204893853","enableDocumentContentUpdater":true,"version":"2.0"}]]></TemplafySlideTemplate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TemplafySlideFormConfiguration><![CDATA[{"formFields":[],"formDataEntries":[]}]]></TemplafySlideFormConfiguration>
</file>

<file path=customXml/item4.xml><?xml version="1.0" encoding="utf-8"?>
<ct:contentTypeSchema xmlns:ct="http://schemas.microsoft.com/office/2006/metadata/contentType" xmlns:ma="http://schemas.microsoft.com/office/2006/metadata/properties/metaAttributes" ct:_="" ma:_="" ma:contentTypeName="Document" ma:contentTypeID="0x0101007572C7D6AEF2C340B1B880156A55093C" ma:contentTypeVersion="15" ma:contentTypeDescription="Create a new document." ma:contentTypeScope="" ma:versionID="38390fc292d1e78e1c9d948a679975fb">
  <xsd:schema xmlns:xsd="http://www.w3.org/2001/XMLSchema" xmlns:xs="http://www.w3.org/2001/XMLSchema" xmlns:p="http://schemas.microsoft.com/office/2006/metadata/properties" xmlns:ns2="6dae9ecf-4583-4d01-b1dd-3048b88c055d" xmlns:ns3="62cd4dce-b7cb-4368-a059-08ab55f0a403" targetNamespace="http://schemas.microsoft.com/office/2006/metadata/properties" ma:root="true" ma:fieldsID="0d076043be0a8f24f1bf012f0f6ebc8c" ns2:_="" ns3:_="">
    <xsd:import namespace="6dae9ecf-4583-4d01-b1dd-3048b88c055d"/>
    <xsd:import namespace="62cd4dce-b7cb-4368-a059-08ab55f0a4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e9ecf-4583-4d01-b1dd-3048b88c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7b3fb9d-ee0a-40a8-bd42-4026b75186d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cd4dce-b7cb-4368-a059-08ab55f0a4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b2daecc-86ac-4244-89ce-9bf6f8a2e09c}" ma:internalName="TaxCatchAll" ma:showField="CatchAllData" ma:web="62cd4dce-b7cb-4368-a059-08ab55f0a4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SlideTemplateConfiguration><![CDATA[{"slideVersion":1,"isValidatorEnabled":false,"isLocked":false,"elementsMetadata":[{"elementConfiguration":{"binding":"{{FormatDateTime(Form.Date,\"MMMM dd, yyyy\",\"en-US\")}}","disableUpdates":false,"type":"text"},"type":"shape"},{"elementConfiguration":{"binding":"{{StringJoin(\", \", Form.SpeakerName,\"SAP\")}}","disableUpdates":false,"type":"text"},"type":"shape"},{"elementConfiguration":{"image":"{{Form.SAPLogo.LogoWhite}}","disableUpdates":false,"type":"image"},"type":"shape"},{"elementConfiguration":{"binding":"{{DataSources.Classification[Form.Classification.Name].Display}}","disableUpdates":false,"type":"text"},"type":"shape"},{"elementConfiguration":{"image":"{{Form.SAPLogo.SubbrandWhite}}","visibility":"{{IfElse(Equals(Form.SAPLogo.HideSubBrandShape, \"Yes\"), VisibilityType.Hidden, VisibilityType.Visible)}}","disableUpdates":false,"type":"image"},"type":"shape"}],"slideId":"638061059778623837","enableDocumentContentUpdater":false,"version":"2.0"}]]></TemplafySlideTemplateConfiguration>
</file>

<file path=customXml/item6.xml><?xml version="1.0" encoding="utf-8"?>
<TemplafySlideFormConfiguration><![CDATA[{"formFields":[{"distinct":false,"hideIfNoUserInteractionRequired":false,"required":true,"autoSelectFirstOption":false,"shareValue":false,"type":"dropDown","dataSourceName":"PPTSubBrandLogos","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shareValue":false,"type":"textBox","name":"SpeakerName","label":"Speaker Name"}],"formDataEntries":[]}]]></TemplafySlideFormConfiguration>
</file>

<file path=customXml/item7.xml><?xml version="1.0" encoding="utf-8"?>
<p:properties xmlns:p="http://schemas.microsoft.com/office/2006/metadata/properties" xmlns:xsi="http://www.w3.org/2001/XMLSchema-instance" xmlns:pc="http://schemas.microsoft.com/office/infopath/2007/PartnerControls">
  <documentManagement>
    <lcf76f155ced4ddcb4097134ff3c332f xmlns="6dae9ecf-4583-4d01-b1dd-3048b88c055d">
      <Terms xmlns="http://schemas.microsoft.com/office/infopath/2007/PartnerControls"/>
    </lcf76f155ced4ddcb4097134ff3c332f>
    <TaxCatchAll xmlns="62cd4dce-b7cb-4368-a059-08ab55f0a403" xsi:nil="true"/>
    <SharedWithUsers xmlns="62cd4dce-b7cb-4368-a059-08ab55f0a403">
      <UserInfo>
        <DisplayName>Dengel, Till</DisplayName>
        <AccountId>185</AccountId>
        <AccountType/>
      </UserInfo>
      <UserInfo>
        <DisplayName>Lackey, Mike</DisplayName>
        <AccountId>186</AccountId>
        <AccountType/>
      </UserInfo>
      <UserInfo>
        <DisplayName>Baldwin, Rusty</DisplayName>
        <AccountId>377</AccountId>
        <AccountType/>
      </UserInfo>
      <UserInfo>
        <DisplayName>Castro, Sam</DisplayName>
        <AccountId>4074</AccountId>
        <AccountType/>
      </UserInfo>
      <UserInfo>
        <DisplayName>Lehmann, Ralf</DisplayName>
        <AccountId>4204</AccountId>
        <AccountType/>
      </UserInfo>
      <UserInfo>
        <DisplayName>Carnatz, Birgit</DisplayName>
        <AccountId>1337</AccountId>
        <AccountType/>
      </UserInfo>
      <UserInfo>
        <DisplayName>Morinaga, Ryosuke</DisplayName>
        <AccountId>2722</AccountId>
        <AccountType/>
      </UserInfo>
      <UserInfo>
        <DisplayName>Censurato, Michael</DisplayName>
        <AccountId>82</AccountId>
        <AccountType/>
      </UserInfo>
      <UserInfo>
        <DisplayName>Merlo, Robert</DisplayName>
        <AccountId>16</AccountId>
        <AccountType/>
      </UserInfo>
      <UserInfo>
        <DisplayName>Cubiss, Judy</DisplayName>
        <AccountId>180</AccountId>
        <AccountType/>
      </UserInfo>
    </SharedWithUsers>
  </documentManagement>
</p:properties>
</file>

<file path=customXml/itemProps1.xml><?xml version="1.0" encoding="utf-8"?>
<ds:datastoreItem xmlns:ds="http://schemas.openxmlformats.org/officeDocument/2006/customXml" ds:itemID="{56EF56D6-9844-4BD2-B991-B60E30DB7978}">
  <ds:schemaRefs/>
</ds:datastoreItem>
</file>

<file path=customXml/itemProps2.xml><?xml version="1.0" encoding="utf-8"?>
<ds:datastoreItem xmlns:ds="http://schemas.openxmlformats.org/officeDocument/2006/customXml" ds:itemID="{398FD485-E434-4109-8170-8E0CFCDC1783}">
  <ds:schemaRefs>
    <ds:schemaRef ds:uri="http://schemas.microsoft.com/sharepoint/v3/contenttype/forms"/>
  </ds:schemaRefs>
</ds:datastoreItem>
</file>

<file path=customXml/itemProps3.xml><?xml version="1.0" encoding="utf-8"?>
<ds:datastoreItem xmlns:ds="http://schemas.openxmlformats.org/officeDocument/2006/customXml" ds:itemID="{6101323E-D49C-442D-8EF2-9DF4CAFD3C7A}">
  <ds:schemaRefs/>
</ds:datastoreItem>
</file>

<file path=customXml/itemProps4.xml><?xml version="1.0" encoding="utf-8"?>
<ds:datastoreItem xmlns:ds="http://schemas.openxmlformats.org/officeDocument/2006/customXml" ds:itemID="{8E222754-6F4B-4D83-86E1-17506BCAE64A}">
  <ds:schemaRefs>
    <ds:schemaRef ds:uri="62cd4dce-b7cb-4368-a059-08ab55f0a403"/>
    <ds:schemaRef ds:uri="6dae9ecf-4583-4d01-b1dd-3048b88c05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1C6E3DDA-870B-48DF-B5B7-70E5CB069F40}">
  <ds:schemaRefs/>
</ds:datastoreItem>
</file>

<file path=customXml/itemProps6.xml><?xml version="1.0" encoding="utf-8"?>
<ds:datastoreItem xmlns:ds="http://schemas.openxmlformats.org/officeDocument/2006/customXml" ds:itemID="{B4FA01E5-A27D-483B-86ED-7ADF53BD90EB}">
  <ds:schemaRefs/>
</ds:datastoreItem>
</file>

<file path=customXml/itemProps7.xml><?xml version="1.0" encoding="utf-8"?>
<ds:datastoreItem xmlns:ds="http://schemas.openxmlformats.org/officeDocument/2006/customXml" ds:itemID="{85C1D00C-D380-4A8A-881E-03688FCC3109}">
  <ds:schemaRefs>
    <ds:schemaRef ds:uri="62cd4dce-b7cb-4368-a059-08ab55f0a403"/>
    <ds:schemaRef ds:uri="6dae9ecf-4583-4d01-b1dd-3048b88c05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SAP 2021 16x9 black</Template>
  <TotalTime>99</TotalTime>
  <Words>3534</Words>
  <Application>Microsoft Office PowerPoint</Application>
  <PresentationFormat>Custom</PresentationFormat>
  <Paragraphs>343</Paragraphs>
  <Slides>28</Slides>
  <Notes>23</Notes>
  <HiddenSlides>3</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Arial</vt:lpstr>
      <vt:lpstr>Calibri</vt:lpstr>
      <vt:lpstr>Consolas</vt:lpstr>
      <vt:lpstr>Courier New</vt:lpstr>
      <vt:lpstr>Segoe UI</vt:lpstr>
      <vt:lpstr>Symbol</vt:lpstr>
      <vt:lpstr>Times New Roman</vt:lpstr>
      <vt:lpstr>Wingdings</vt:lpstr>
      <vt:lpstr>Wingdings</vt:lpstr>
      <vt:lpstr>SAP 2022 16x9 white wider margins</vt:lpstr>
      <vt:lpstr>White Template</vt:lpstr>
      <vt:lpstr>SAP 2022 16x9 white</vt:lpstr>
      <vt:lpstr>PowerPoint Presentation</vt:lpstr>
      <vt:lpstr>PowerPoint Presentation</vt:lpstr>
      <vt:lpstr>PowerPoint Presentation</vt:lpstr>
      <vt:lpstr>PowerPoint Presentation</vt:lpstr>
      <vt:lpstr>PowerPoint Presentation</vt:lpstr>
      <vt:lpstr>Manufacture Connect Every Process</vt:lpstr>
      <vt:lpstr>Manufacture Contextualize Every Decision</vt:lpstr>
      <vt:lpstr>Manufacture Collaborate with  Your Ecosystem</vt:lpstr>
      <vt:lpstr>PowerPoint Presentation</vt:lpstr>
      <vt:lpstr>Manufacture:</vt:lpstr>
      <vt:lpstr>Execute</vt:lpstr>
      <vt:lpstr>PowerPoint Presentation</vt:lpstr>
      <vt:lpstr>PowerPoint Presentation</vt:lpstr>
      <vt:lpstr>PowerPoint Presentation</vt:lpstr>
      <vt:lpstr>PowerPoint Presentation</vt:lpstr>
      <vt:lpstr>Analyze</vt:lpstr>
      <vt:lpstr>PowerPoint Presentation</vt:lpstr>
      <vt:lpstr>Improve</vt:lpstr>
      <vt:lpstr>PowerPoint Presentation</vt:lpstr>
      <vt:lpstr>Protect</vt:lpstr>
      <vt:lpstr>PowerPoint Presentation</vt:lpstr>
      <vt:lpstr>PowerPoint Presentation</vt:lpstr>
      <vt:lpstr>PowerPoint Presentation</vt:lpstr>
      <vt:lpstr>Headline</vt:lpstr>
      <vt:lpstr>PowerPoint Presentation</vt:lpstr>
      <vt:lpstr>PowerPoint Presentation</vt:lpstr>
      <vt:lpstr>PowerPoint Presentation</vt:lpstr>
      <vt:lpstr>Appendix</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subject/>
  <dc:creator>John Holland</dc:creator>
  <cp:keywords>2021/16:9/black</cp:keywords>
  <dc:description/>
  <cp:lastModifiedBy>Pickett, Diane</cp:lastModifiedBy>
  <cp:revision>3</cp:revision>
  <dcterms:created xsi:type="dcterms:W3CDTF">2021-07-14T15:44:21Z</dcterms:created>
  <dcterms:modified xsi:type="dcterms:W3CDTF">2023-01-23T13:36:59Z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1101452479</vt:i4>
  </property>
  <property fmtid="{D5CDD505-2E9C-101B-9397-08002B2CF9AE}" pid="3" name="_NewReviewCycle">
    <vt:lpwstr/>
  </property>
  <property fmtid="{D5CDD505-2E9C-101B-9397-08002B2CF9AE}" pid="4" name="_EmailSubject">
    <vt:lpwstr>SAP - PPT Exploration (Updated)</vt:lpwstr>
  </property>
  <property fmtid="{D5CDD505-2E9C-101B-9397-08002B2CF9AE}" pid="5" name="_AuthorEmail">
    <vt:lpwstr>heidi.bitz@sap.com</vt:lpwstr>
  </property>
  <property fmtid="{D5CDD505-2E9C-101B-9397-08002B2CF9AE}" pid="6" name="_AuthorEmailDisplayName">
    <vt:lpwstr>Bitz, Heidi</vt:lpwstr>
  </property>
  <property fmtid="{D5CDD505-2E9C-101B-9397-08002B2CF9AE}" pid="7" name="_PreviousAdHocReviewCycleID">
    <vt:i4>1357826825</vt:i4>
  </property>
  <property fmtid="{D5CDD505-2E9C-101B-9397-08002B2CF9AE}" pid="8" name="ContentTypeId">
    <vt:lpwstr>0x0101007572C7D6AEF2C340B1B880156A55093C</vt:lpwstr>
  </property>
  <property fmtid="{D5CDD505-2E9C-101B-9397-08002B2CF9AE}" pid="9" name="MediaServiceImageTags">
    <vt:lpwstr/>
  </property>
</Properties>
</file>